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91" r:id="rId3"/>
    <p:sldMasterId id="2147483706" r:id="rId4"/>
  </p:sldMasterIdLst>
  <p:notesMasterIdLst>
    <p:notesMasterId r:id="rId64"/>
  </p:notesMasterIdLst>
  <p:sldIdLst>
    <p:sldId id="257" r:id="rId5"/>
    <p:sldId id="258" r:id="rId6"/>
    <p:sldId id="259" r:id="rId7"/>
    <p:sldId id="260" r:id="rId8"/>
    <p:sldId id="280" r:id="rId9"/>
    <p:sldId id="268" r:id="rId10"/>
    <p:sldId id="281" r:id="rId11"/>
    <p:sldId id="321" r:id="rId12"/>
    <p:sldId id="283" r:id="rId13"/>
    <p:sldId id="320" r:id="rId14"/>
    <p:sldId id="282" r:id="rId15"/>
    <p:sldId id="285" r:id="rId16"/>
    <p:sldId id="274" r:id="rId17"/>
    <p:sldId id="287" r:id="rId18"/>
    <p:sldId id="288" r:id="rId19"/>
    <p:sldId id="289" r:id="rId20"/>
    <p:sldId id="291" r:id="rId21"/>
    <p:sldId id="290" r:id="rId22"/>
    <p:sldId id="322" r:id="rId23"/>
    <p:sldId id="293" r:id="rId24"/>
    <p:sldId id="294" r:id="rId25"/>
    <p:sldId id="295" r:id="rId26"/>
    <p:sldId id="296" r:id="rId27"/>
    <p:sldId id="297" r:id="rId28"/>
    <p:sldId id="298" r:id="rId29"/>
    <p:sldId id="299" r:id="rId30"/>
    <p:sldId id="300" r:id="rId31"/>
    <p:sldId id="301" r:id="rId32"/>
    <p:sldId id="302" r:id="rId33"/>
    <p:sldId id="323" r:id="rId34"/>
    <p:sldId id="324" r:id="rId35"/>
    <p:sldId id="325" r:id="rId36"/>
    <p:sldId id="326" r:id="rId37"/>
    <p:sldId id="327" r:id="rId38"/>
    <p:sldId id="307" r:id="rId39"/>
    <p:sldId id="328" r:id="rId40"/>
    <p:sldId id="329" r:id="rId41"/>
    <p:sldId id="330" r:id="rId42"/>
    <p:sldId id="331" r:id="rId43"/>
    <p:sldId id="308" r:id="rId44"/>
    <p:sldId id="332" r:id="rId45"/>
    <p:sldId id="333" r:id="rId46"/>
    <p:sldId id="334" r:id="rId47"/>
    <p:sldId id="335" r:id="rId48"/>
    <p:sldId id="336" r:id="rId49"/>
    <p:sldId id="309" r:id="rId50"/>
    <p:sldId id="310" r:id="rId51"/>
    <p:sldId id="337" r:id="rId52"/>
    <p:sldId id="311" r:id="rId53"/>
    <p:sldId id="338" r:id="rId54"/>
    <p:sldId id="312" r:id="rId55"/>
    <p:sldId id="313" r:id="rId56"/>
    <p:sldId id="314" r:id="rId57"/>
    <p:sldId id="315" r:id="rId58"/>
    <p:sldId id="316" r:id="rId59"/>
    <p:sldId id="317" r:id="rId60"/>
    <p:sldId id="318" r:id="rId61"/>
    <p:sldId id="319" r:id="rId62"/>
    <p:sldId id="279" r:id="rId6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94660"/>
  </p:normalViewPr>
  <p:slideViewPr>
    <p:cSldViewPr snapToGrid="0">
      <p:cViewPr varScale="1">
        <p:scale>
          <a:sx n="70" d="100"/>
          <a:sy n="70" d="100"/>
        </p:scale>
        <p:origin x="6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EC874-B3A1-460C-8CFB-88496D7ADBA9}" type="datetimeFigureOut">
              <a:rPr lang="vi-VN" smtClean="0"/>
              <a:t>29/12/2022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7ACF7-0751-4215-93CC-DBADF6DF8682}" type="slidenum">
              <a:rPr lang="vi-VN" smtClean="0"/>
              <a:t>‹#›</a:t>
            </a:fld>
            <a:endParaRPr lang="vi-VN"/>
          </a:p>
        </p:txBody>
      </p:sp>
    </p:spTree>
    <p:extLst>
      <p:ext uri="{BB962C8B-B14F-4D97-AF65-F5344CB8AC3E}">
        <p14:creationId xmlns:p14="http://schemas.microsoft.com/office/powerpoint/2010/main" val="3160970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31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990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471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0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06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576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444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40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94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346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718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658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38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179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74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875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980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429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514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888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293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378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809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98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767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406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11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60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484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517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790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988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310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300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007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723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183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274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266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00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856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1749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274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54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77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6249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7390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176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374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77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65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8bae437e4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8bae437e4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129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3551917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3115957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1830064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2293183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29/12/2022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205950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883383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1477483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939474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117648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024558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78819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3884880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165988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591040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325986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219349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034535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2352324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29075940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29/12/2022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052671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1329280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1301104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795254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431745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4152536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1270008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821928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892693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6995720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908862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980031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541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1624577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4871253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18234922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29/12/2022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42361321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6743284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896951" y="445201"/>
            <a:ext cx="10398100" cy="6412801"/>
          </a:xfrm>
          <a:prstGeom prst="rect">
            <a:avLst/>
          </a:prstGeom>
          <a:noFill/>
          <a:ln>
            <a:noFill/>
          </a:ln>
        </p:spPr>
      </p:pic>
      <p:sp>
        <p:nvSpPr>
          <p:cNvPr id="11" name="Google Shape;11;p2"/>
          <p:cNvSpPr txBox="1">
            <a:spLocks noGrp="1"/>
          </p:cNvSpPr>
          <p:nvPr>
            <p:ph type="ctrTitle"/>
          </p:nvPr>
        </p:nvSpPr>
        <p:spPr>
          <a:xfrm>
            <a:off x="2550200" y="2554167"/>
            <a:ext cx="7292800" cy="15464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6400">
                <a:solidFill>
                  <a:schemeClr val="accent6"/>
                </a:solidFill>
              </a:defRPr>
            </a:lvl1pPr>
            <a:lvl2pPr lvl="1">
              <a:spcBef>
                <a:spcPts val="0"/>
              </a:spcBef>
              <a:spcAft>
                <a:spcPts val="0"/>
              </a:spcAft>
              <a:buClr>
                <a:schemeClr val="accent6"/>
              </a:buClr>
              <a:buSzPts val="4800"/>
              <a:buNone/>
              <a:defRPr sz="6400">
                <a:solidFill>
                  <a:schemeClr val="accent6"/>
                </a:solidFill>
              </a:defRPr>
            </a:lvl2pPr>
            <a:lvl3pPr lvl="2">
              <a:spcBef>
                <a:spcPts val="0"/>
              </a:spcBef>
              <a:spcAft>
                <a:spcPts val="0"/>
              </a:spcAft>
              <a:buClr>
                <a:schemeClr val="accent6"/>
              </a:buClr>
              <a:buSzPts val="4800"/>
              <a:buNone/>
              <a:defRPr sz="6400">
                <a:solidFill>
                  <a:schemeClr val="accent6"/>
                </a:solidFill>
              </a:defRPr>
            </a:lvl3pPr>
            <a:lvl4pPr lvl="3">
              <a:spcBef>
                <a:spcPts val="0"/>
              </a:spcBef>
              <a:spcAft>
                <a:spcPts val="0"/>
              </a:spcAft>
              <a:buClr>
                <a:schemeClr val="accent6"/>
              </a:buClr>
              <a:buSzPts val="4800"/>
              <a:buNone/>
              <a:defRPr sz="6400">
                <a:solidFill>
                  <a:schemeClr val="accent6"/>
                </a:solidFill>
              </a:defRPr>
            </a:lvl4pPr>
            <a:lvl5pPr lvl="4">
              <a:spcBef>
                <a:spcPts val="0"/>
              </a:spcBef>
              <a:spcAft>
                <a:spcPts val="0"/>
              </a:spcAft>
              <a:buClr>
                <a:schemeClr val="accent6"/>
              </a:buClr>
              <a:buSzPts val="4800"/>
              <a:buNone/>
              <a:defRPr sz="6400">
                <a:solidFill>
                  <a:schemeClr val="accent6"/>
                </a:solidFill>
              </a:defRPr>
            </a:lvl5pPr>
            <a:lvl6pPr lvl="5">
              <a:spcBef>
                <a:spcPts val="0"/>
              </a:spcBef>
              <a:spcAft>
                <a:spcPts val="0"/>
              </a:spcAft>
              <a:buClr>
                <a:schemeClr val="accent6"/>
              </a:buClr>
              <a:buSzPts val="4800"/>
              <a:buNone/>
              <a:defRPr sz="6400">
                <a:solidFill>
                  <a:schemeClr val="accent6"/>
                </a:solidFill>
              </a:defRPr>
            </a:lvl6pPr>
            <a:lvl7pPr lvl="6">
              <a:spcBef>
                <a:spcPts val="0"/>
              </a:spcBef>
              <a:spcAft>
                <a:spcPts val="0"/>
              </a:spcAft>
              <a:buClr>
                <a:schemeClr val="accent6"/>
              </a:buClr>
              <a:buSzPts val="4800"/>
              <a:buNone/>
              <a:defRPr sz="6400">
                <a:solidFill>
                  <a:schemeClr val="accent6"/>
                </a:solidFill>
              </a:defRPr>
            </a:lvl7pPr>
            <a:lvl8pPr lvl="7">
              <a:spcBef>
                <a:spcPts val="0"/>
              </a:spcBef>
              <a:spcAft>
                <a:spcPts val="0"/>
              </a:spcAft>
              <a:buClr>
                <a:schemeClr val="accent6"/>
              </a:buClr>
              <a:buSzPts val="4800"/>
              <a:buNone/>
              <a:defRPr sz="6400">
                <a:solidFill>
                  <a:schemeClr val="accent6"/>
                </a:solidFill>
              </a:defRPr>
            </a:lvl8pPr>
            <a:lvl9pPr lvl="8">
              <a:spcBef>
                <a:spcPts val="0"/>
              </a:spcBef>
              <a:spcAft>
                <a:spcPts val="0"/>
              </a:spcAft>
              <a:buClr>
                <a:schemeClr val="accent6"/>
              </a:buClr>
              <a:buSzPts val="4800"/>
              <a:buNone/>
              <a:defRPr sz="6400">
                <a:solidFill>
                  <a:schemeClr val="accent6"/>
                </a:solidFill>
              </a:defRPr>
            </a:lvl9pPr>
          </a:lstStyle>
          <a:p>
            <a:r>
              <a:rPr lang="en-US" smtClean="0"/>
              <a:t>Click to edit Master title style</a:t>
            </a:r>
            <a:endParaRPr/>
          </a:p>
        </p:txBody>
      </p:sp>
    </p:spTree>
    <p:extLst>
      <p:ext uri="{BB962C8B-B14F-4D97-AF65-F5344CB8AC3E}">
        <p14:creationId xmlns:p14="http://schemas.microsoft.com/office/powerpoint/2010/main" val="29726810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4" name="Google Shape;14;p3"/>
          <p:cNvSpPr txBox="1">
            <a:spLocks noGrp="1"/>
          </p:cNvSpPr>
          <p:nvPr>
            <p:ph type="ctrTitle"/>
          </p:nvPr>
        </p:nvSpPr>
        <p:spPr>
          <a:xfrm>
            <a:off x="2549367" y="2822333"/>
            <a:ext cx="773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smtClean="0"/>
              <a:t>Click to edit Master title style</a:t>
            </a:r>
            <a:endParaRPr/>
          </a:p>
        </p:txBody>
      </p:sp>
      <p:sp>
        <p:nvSpPr>
          <p:cNvPr id="15" name="Google Shape;15;p3"/>
          <p:cNvSpPr txBox="1">
            <a:spLocks noGrp="1"/>
          </p:cNvSpPr>
          <p:nvPr>
            <p:ph type="subTitle" idx="1"/>
          </p:nvPr>
        </p:nvSpPr>
        <p:spPr>
          <a:xfrm>
            <a:off x="2549367" y="4193135"/>
            <a:ext cx="773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66666"/>
              </a:buClr>
              <a:buSzPts val="1800"/>
              <a:buNone/>
              <a:defRPr sz="2400" i="1">
                <a:solidFill>
                  <a:srgbClr val="666666"/>
                </a:solidFill>
              </a:defRPr>
            </a:lvl1pPr>
            <a:lvl2pPr lvl="1" rtl="0">
              <a:spcBef>
                <a:spcPts val="0"/>
              </a:spcBef>
              <a:spcAft>
                <a:spcPts val="0"/>
              </a:spcAft>
              <a:buClr>
                <a:srgbClr val="666666"/>
              </a:buClr>
              <a:buSzPts val="1800"/>
              <a:buNone/>
              <a:defRPr sz="2400" i="1">
                <a:solidFill>
                  <a:srgbClr val="666666"/>
                </a:solidFill>
              </a:defRPr>
            </a:lvl2pPr>
            <a:lvl3pPr lvl="2" rtl="0">
              <a:spcBef>
                <a:spcPts val="0"/>
              </a:spcBef>
              <a:spcAft>
                <a:spcPts val="0"/>
              </a:spcAft>
              <a:buClr>
                <a:srgbClr val="666666"/>
              </a:buClr>
              <a:buSzPts val="1800"/>
              <a:buNone/>
              <a:defRPr sz="2400" i="1">
                <a:solidFill>
                  <a:srgbClr val="666666"/>
                </a:solidFill>
              </a:defRPr>
            </a:lvl3pPr>
            <a:lvl4pPr lvl="3" rtl="0">
              <a:spcBef>
                <a:spcPts val="0"/>
              </a:spcBef>
              <a:spcAft>
                <a:spcPts val="0"/>
              </a:spcAft>
              <a:buClr>
                <a:srgbClr val="666666"/>
              </a:buClr>
              <a:buSzPts val="1800"/>
              <a:buNone/>
              <a:defRPr i="1">
                <a:solidFill>
                  <a:srgbClr val="666666"/>
                </a:solidFill>
              </a:defRPr>
            </a:lvl4pPr>
            <a:lvl5pPr lvl="4" rtl="0">
              <a:spcBef>
                <a:spcPts val="0"/>
              </a:spcBef>
              <a:spcAft>
                <a:spcPts val="0"/>
              </a:spcAft>
              <a:buClr>
                <a:srgbClr val="666666"/>
              </a:buClr>
              <a:buSzPts val="1800"/>
              <a:buNone/>
              <a:defRPr i="1">
                <a:solidFill>
                  <a:srgbClr val="666666"/>
                </a:solidFill>
              </a:defRPr>
            </a:lvl5pPr>
            <a:lvl6pPr lvl="5" rtl="0">
              <a:spcBef>
                <a:spcPts val="0"/>
              </a:spcBef>
              <a:spcAft>
                <a:spcPts val="0"/>
              </a:spcAft>
              <a:buClr>
                <a:srgbClr val="666666"/>
              </a:buClr>
              <a:buSzPts val="1800"/>
              <a:buNone/>
              <a:defRPr i="1">
                <a:solidFill>
                  <a:srgbClr val="666666"/>
                </a:solidFill>
              </a:defRPr>
            </a:lvl6pPr>
            <a:lvl7pPr lvl="6" rtl="0">
              <a:spcBef>
                <a:spcPts val="0"/>
              </a:spcBef>
              <a:spcAft>
                <a:spcPts val="0"/>
              </a:spcAft>
              <a:buClr>
                <a:srgbClr val="666666"/>
              </a:buClr>
              <a:buSzPts val="1800"/>
              <a:buNone/>
              <a:defRPr i="1">
                <a:solidFill>
                  <a:srgbClr val="666666"/>
                </a:solidFill>
              </a:defRPr>
            </a:lvl7pPr>
            <a:lvl8pPr lvl="7" rtl="0">
              <a:spcBef>
                <a:spcPts val="0"/>
              </a:spcBef>
              <a:spcAft>
                <a:spcPts val="0"/>
              </a:spcAft>
              <a:buClr>
                <a:srgbClr val="666666"/>
              </a:buClr>
              <a:buSzPts val="1800"/>
              <a:buNone/>
              <a:defRPr i="1">
                <a:solidFill>
                  <a:srgbClr val="666666"/>
                </a:solidFill>
              </a:defRPr>
            </a:lvl8pPr>
            <a:lvl9pPr lvl="8" rtl="0">
              <a:spcBef>
                <a:spcPts val="0"/>
              </a:spcBef>
              <a:spcAft>
                <a:spcPts val="0"/>
              </a:spcAft>
              <a:buClr>
                <a:srgbClr val="666666"/>
              </a:buClr>
              <a:buSzPts val="1800"/>
              <a:buNone/>
              <a:defRPr i="1">
                <a:solidFill>
                  <a:srgbClr val="666666"/>
                </a:solidFill>
              </a:defRPr>
            </a:lvl9pPr>
          </a:lstStyle>
          <a:p>
            <a:r>
              <a:rPr lang="en-US" smtClean="0"/>
              <a:t>Click to edit Master subtitle style</a:t>
            </a:r>
            <a:endParaRPr/>
          </a:p>
        </p:txBody>
      </p:sp>
      <p:sp>
        <p:nvSpPr>
          <p:cNvPr id="16" name="Google Shape;16;p3"/>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606247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pic>
        <p:nvPicPr>
          <p:cNvPr id="18" name="Google Shape;18;p4"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9" name="Google Shape;19;p4"/>
          <p:cNvSpPr txBox="1">
            <a:spLocks noGrp="1"/>
          </p:cNvSpPr>
          <p:nvPr>
            <p:ph type="body" idx="1"/>
          </p:nvPr>
        </p:nvSpPr>
        <p:spPr>
          <a:xfrm>
            <a:off x="2412667" y="1968000"/>
            <a:ext cx="8170800" cy="10932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Char char="◈"/>
              <a:defRPr b="1" i="1"/>
            </a:lvl1pPr>
            <a:lvl2pPr marL="1219170" lvl="1" indent="-507987" rtl="0">
              <a:spcBef>
                <a:spcPts val="0"/>
              </a:spcBef>
              <a:spcAft>
                <a:spcPts val="0"/>
              </a:spcAft>
              <a:buSzPts val="2400"/>
              <a:buChar char="◆"/>
              <a:defRPr b="1" i="1"/>
            </a:lvl2pPr>
            <a:lvl3pPr marL="1828754" lvl="2" indent="-507987" rtl="0">
              <a:spcBef>
                <a:spcPts val="0"/>
              </a:spcBef>
              <a:spcAft>
                <a:spcPts val="0"/>
              </a:spcAft>
              <a:buSzPts val="2400"/>
              <a:buChar char="◇"/>
              <a:defRPr b="1" i="1"/>
            </a:lvl3pPr>
            <a:lvl4pPr marL="2438339" lvl="3" indent="-457189" rtl="0">
              <a:spcBef>
                <a:spcPts val="0"/>
              </a:spcBef>
              <a:spcAft>
                <a:spcPts val="0"/>
              </a:spcAft>
              <a:buSzPts val="1800"/>
              <a:buChar char="⬥"/>
              <a:defRPr b="1" i="1"/>
            </a:lvl4pPr>
            <a:lvl5pPr marL="3047924" lvl="4" indent="-457189" rtl="0">
              <a:spcBef>
                <a:spcPts val="0"/>
              </a:spcBef>
              <a:spcAft>
                <a:spcPts val="0"/>
              </a:spcAft>
              <a:buSzPts val="1800"/>
              <a:buChar char="⬦"/>
              <a:defRPr b="1" i="1"/>
            </a:lvl5pPr>
            <a:lvl6pPr marL="3657509" lvl="5" indent="-457189" rtl="0">
              <a:spcBef>
                <a:spcPts val="0"/>
              </a:spcBef>
              <a:spcAft>
                <a:spcPts val="0"/>
              </a:spcAft>
              <a:buSzPts val="1800"/>
              <a:buChar char="⬦"/>
              <a:defRPr b="1" i="1"/>
            </a:lvl6pPr>
            <a:lvl7pPr marL="4267093" lvl="6" indent="-457189" rtl="0">
              <a:spcBef>
                <a:spcPts val="0"/>
              </a:spcBef>
              <a:spcAft>
                <a:spcPts val="0"/>
              </a:spcAft>
              <a:buSzPts val="1800"/>
              <a:buChar char="⬦"/>
              <a:defRPr b="1" i="1"/>
            </a:lvl7pPr>
            <a:lvl8pPr marL="4876678" lvl="7" indent="-457189" rtl="0">
              <a:spcBef>
                <a:spcPts val="0"/>
              </a:spcBef>
              <a:spcAft>
                <a:spcPts val="0"/>
              </a:spcAft>
              <a:buSzPts val="1800"/>
              <a:buChar char="⬦"/>
              <a:defRPr b="1" i="1"/>
            </a:lvl8pPr>
            <a:lvl9pPr marL="5486263" lvl="8" indent="-457189">
              <a:spcBef>
                <a:spcPts val="0"/>
              </a:spcBef>
              <a:spcAft>
                <a:spcPts val="0"/>
              </a:spcAft>
              <a:buSzPts val="1800"/>
              <a:buChar char="⬦"/>
              <a:defRPr b="1" i="1"/>
            </a:lvl9pPr>
          </a:lstStyle>
          <a:p>
            <a:pPr lvl="0"/>
            <a:r>
              <a:rPr lang="en-US" smtClean="0"/>
              <a:t>Click to edit Master text styles</a:t>
            </a:r>
          </a:p>
        </p:txBody>
      </p:sp>
      <p:sp>
        <p:nvSpPr>
          <p:cNvPr id="20" name="Google Shape;20;p4"/>
          <p:cNvSpPr txBox="1"/>
          <p:nvPr/>
        </p:nvSpPr>
        <p:spPr>
          <a:xfrm>
            <a:off x="2273967" y="1300525"/>
            <a:ext cx="2609600" cy="871600"/>
          </a:xfrm>
          <a:prstGeom prst="rect">
            <a:avLst/>
          </a:prstGeom>
          <a:noFill/>
          <a:ln>
            <a:noFill/>
          </a:ln>
        </p:spPr>
        <p:txBody>
          <a:bodyPr spcFirstLastPara="1" wrap="square" lIns="121900" tIns="121900" rIns="121900" bIns="121900" anchor="t" anchorCtr="0">
            <a:noAutofit/>
          </a:bodyPr>
          <a:lstStyle/>
          <a:p>
            <a:r>
              <a:rPr lang="en" sz="12800" b="1">
                <a:solidFill>
                  <a:srgbClr val="25212A"/>
                </a:solidFill>
                <a:latin typeface="Oswald"/>
                <a:ea typeface="Oswald"/>
                <a:cs typeface="Oswald"/>
                <a:sym typeface="Oswald"/>
              </a:rPr>
              <a:t>“</a:t>
            </a:r>
            <a:endParaRPr sz="12800" b="1">
              <a:solidFill>
                <a:srgbClr val="25212A"/>
              </a:solidFill>
              <a:latin typeface="Oswald"/>
              <a:ea typeface="Oswald"/>
              <a:cs typeface="Oswald"/>
              <a:sym typeface="Oswald"/>
            </a:endParaRPr>
          </a:p>
        </p:txBody>
      </p:sp>
      <p:sp>
        <p:nvSpPr>
          <p:cNvPr id="21" name="Google Shape;21;p4"/>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7919594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4" name="Google Shape;24;p5"/>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25" name="Google Shape;25;p5"/>
          <p:cNvSpPr txBox="1">
            <a:spLocks noGrp="1"/>
          </p:cNvSpPr>
          <p:nvPr>
            <p:ph type="body" idx="1"/>
          </p:nvPr>
        </p:nvSpPr>
        <p:spPr>
          <a:xfrm>
            <a:off x="2074900" y="1838428"/>
            <a:ext cx="8822400" cy="4056400"/>
          </a:xfrm>
          <a:prstGeom prst="rect">
            <a:avLst/>
          </a:prstGeom>
        </p:spPr>
        <p:txBody>
          <a:bodyPr spcFirstLastPara="1" wrap="square" lIns="91425" tIns="91425" rIns="91425" bIns="91425" anchor="t" anchorCtr="0">
            <a:noAutofit/>
          </a:bodyPr>
          <a:lstStyle>
            <a:lvl1pPr marL="609585" lvl="0" indent="-524920">
              <a:spcBef>
                <a:spcPts val="800"/>
              </a:spcBef>
              <a:spcAft>
                <a:spcPts val="0"/>
              </a:spcAft>
              <a:buSzPts val="2600"/>
              <a:buChar char="◈"/>
              <a:defRPr sz="3467"/>
            </a:lvl1pPr>
            <a:lvl2pPr marL="1219170" lvl="1" indent="-524920">
              <a:spcBef>
                <a:spcPts val="0"/>
              </a:spcBef>
              <a:spcAft>
                <a:spcPts val="0"/>
              </a:spcAft>
              <a:buSzPts val="2600"/>
              <a:buChar char="◆"/>
              <a:defRPr sz="3467"/>
            </a:lvl2pPr>
            <a:lvl3pPr marL="1828754" lvl="2" indent="-524920">
              <a:spcBef>
                <a:spcPts val="0"/>
              </a:spcBef>
              <a:spcAft>
                <a:spcPts val="0"/>
              </a:spcAft>
              <a:buSzPts val="2600"/>
              <a:buChar char="◇"/>
              <a:defRPr sz="3467"/>
            </a:lvl3pPr>
            <a:lvl4pPr marL="2438339" lvl="3" indent="-524920">
              <a:spcBef>
                <a:spcPts val="0"/>
              </a:spcBef>
              <a:spcAft>
                <a:spcPts val="0"/>
              </a:spcAft>
              <a:buSzPts val="2600"/>
              <a:buChar char="⬥"/>
              <a:defRPr sz="3467"/>
            </a:lvl4pPr>
            <a:lvl5pPr marL="3047924" lvl="4" indent="-524920">
              <a:spcBef>
                <a:spcPts val="0"/>
              </a:spcBef>
              <a:spcAft>
                <a:spcPts val="0"/>
              </a:spcAft>
              <a:buSzPts val="2600"/>
              <a:buChar char="⬦"/>
              <a:defRPr sz="3467"/>
            </a:lvl5pPr>
            <a:lvl6pPr marL="3657509" lvl="5" indent="-524920">
              <a:spcBef>
                <a:spcPts val="0"/>
              </a:spcBef>
              <a:spcAft>
                <a:spcPts val="0"/>
              </a:spcAft>
              <a:buSzPts val="2600"/>
              <a:buChar char="⬦"/>
              <a:defRPr sz="3467"/>
            </a:lvl6pPr>
            <a:lvl7pPr marL="4267093" lvl="6" indent="-524920">
              <a:spcBef>
                <a:spcPts val="0"/>
              </a:spcBef>
              <a:spcAft>
                <a:spcPts val="0"/>
              </a:spcAft>
              <a:buSzPts val="2600"/>
              <a:buChar char="⬦"/>
              <a:defRPr sz="3467"/>
            </a:lvl7pPr>
            <a:lvl8pPr marL="4876678" lvl="7" indent="-524920">
              <a:spcBef>
                <a:spcPts val="0"/>
              </a:spcBef>
              <a:spcAft>
                <a:spcPts val="0"/>
              </a:spcAft>
              <a:buSzPts val="2600"/>
              <a:buChar char="⬦"/>
              <a:defRPr sz="3467"/>
            </a:lvl8pPr>
            <a:lvl9pPr marL="5486263" lvl="8" indent="-524920">
              <a:spcBef>
                <a:spcPts val="0"/>
              </a:spcBef>
              <a:spcAft>
                <a:spcPts val="0"/>
              </a:spcAft>
              <a:buSzPts val="2600"/>
              <a:buChar char="⬦"/>
              <a:defRPr sz="3467"/>
            </a:lvl9pPr>
          </a:lstStyle>
          <a:p>
            <a:pPr lvl="0"/>
            <a:r>
              <a:rPr lang="en-US" smtClean="0"/>
              <a:t>Click to edit Master text styles</a:t>
            </a:r>
          </a:p>
        </p:txBody>
      </p:sp>
      <p:sp>
        <p:nvSpPr>
          <p:cNvPr id="26" name="Google Shape;26;p5"/>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27" name="Google Shape;27;p5"/>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1440071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0903679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0632535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535928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0" name="Google Shape;30;p6"/>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31" name="Google Shape;31;p6"/>
          <p:cNvSpPr txBox="1">
            <a:spLocks noGrp="1"/>
          </p:cNvSpPr>
          <p:nvPr>
            <p:ph type="body" idx="1"/>
          </p:nvPr>
        </p:nvSpPr>
        <p:spPr>
          <a:xfrm>
            <a:off x="2074900"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2" name="Google Shape;32;p6"/>
          <p:cNvSpPr txBox="1">
            <a:spLocks noGrp="1"/>
          </p:cNvSpPr>
          <p:nvPr>
            <p:ph type="body" idx="2"/>
          </p:nvPr>
        </p:nvSpPr>
        <p:spPr>
          <a:xfrm>
            <a:off x="6615029" y="1972500"/>
            <a:ext cx="4282400" cy="47984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SzPts val="2200"/>
              <a:buChar char="◈"/>
              <a:defRPr sz="2933"/>
            </a:lvl1pPr>
            <a:lvl2pPr marL="1219170" lvl="1" indent="-491054">
              <a:spcBef>
                <a:spcPts val="0"/>
              </a:spcBef>
              <a:spcAft>
                <a:spcPts val="0"/>
              </a:spcAft>
              <a:buSzPts val="2200"/>
              <a:buChar char="◆"/>
              <a:defRPr sz="2933"/>
            </a:lvl2pPr>
            <a:lvl3pPr marL="1828754" lvl="2" indent="-491054">
              <a:spcBef>
                <a:spcPts val="0"/>
              </a:spcBef>
              <a:spcAft>
                <a:spcPts val="0"/>
              </a:spcAft>
              <a:buSzPts val="2200"/>
              <a:buChar char="◇"/>
              <a:defRPr sz="2933"/>
            </a:lvl3pPr>
            <a:lvl4pPr marL="2438339" lvl="3" indent="-491054">
              <a:spcBef>
                <a:spcPts val="0"/>
              </a:spcBef>
              <a:spcAft>
                <a:spcPts val="0"/>
              </a:spcAft>
              <a:buSzPts val="2200"/>
              <a:buChar char="⬥"/>
              <a:defRPr sz="2933"/>
            </a:lvl4pPr>
            <a:lvl5pPr marL="3047924" lvl="4" indent="-491054">
              <a:spcBef>
                <a:spcPts val="0"/>
              </a:spcBef>
              <a:spcAft>
                <a:spcPts val="0"/>
              </a:spcAft>
              <a:buSzPts val="2200"/>
              <a:buChar char="⬦"/>
              <a:defRPr sz="2933"/>
            </a:lvl5pPr>
            <a:lvl6pPr marL="3657509" lvl="5" indent="-491054">
              <a:spcBef>
                <a:spcPts val="0"/>
              </a:spcBef>
              <a:spcAft>
                <a:spcPts val="0"/>
              </a:spcAft>
              <a:buSzPts val="2200"/>
              <a:buChar char="⬦"/>
              <a:defRPr sz="2933"/>
            </a:lvl6pPr>
            <a:lvl7pPr marL="4267093" lvl="6" indent="-491054">
              <a:spcBef>
                <a:spcPts val="0"/>
              </a:spcBef>
              <a:spcAft>
                <a:spcPts val="0"/>
              </a:spcAft>
              <a:buSzPts val="2200"/>
              <a:buChar char="⬦"/>
              <a:defRPr sz="2933"/>
            </a:lvl7pPr>
            <a:lvl8pPr marL="4876678" lvl="7" indent="-491054">
              <a:spcBef>
                <a:spcPts val="0"/>
              </a:spcBef>
              <a:spcAft>
                <a:spcPts val="0"/>
              </a:spcAft>
              <a:buSzPts val="2200"/>
              <a:buChar char="⬦"/>
              <a:defRPr sz="2933"/>
            </a:lvl8pPr>
            <a:lvl9pPr marL="5486263" lvl="8" indent="-491054">
              <a:spcBef>
                <a:spcPts val="0"/>
              </a:spcBef>
              <a:spcAft>
                <a:spcPts val="0"/>
              </a:spcAft>
              <a:buSzPts val="2200"/>
              <a:buChar char="⬦"/>
              <a:defRPr sz="2933"/>
            </a:lvl9pPr>
          </a:lstStyle>
          <a:p>
            <a:pPr lvl="0"/>
            <a:r>
              <a:rPr lang="en-US" smtClean="0"/>
              <a:t>Click to edit Master text styles</a:t>
            </a:r>
          </a:p>
        </p:txBody>
      </p:sp>
      <p:sp>
        <p:nvSpPr>
          <p:cNvPr id="33" name="Google Shape;33;p6"/>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34" name="Google Shape;34;p6"/>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050495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7920346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993932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0" name="Google Shape;60;p11"/>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564469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No book">
  <p:cSld name="Blank - No boo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217800" y="6169335"/>
            <a:ext cx="731600" cy="524800"/>
          </a:xfrm>
          <a:prstGeom prst="rect">
            <a:avLst/>
          </a:prstGeom>
        </p:spPr>
        <p:txBody>
          <a:bodyPr spcFirstLastPara="1" wrap="square" lIns="91425" tIns="91425" rIns="91425" bIns="91425" anchor="ctr" anchorCtr="0">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fld id="{BC1BDBE7-C5DA-449B-B6C3-9B5D7A441A24}" type="slidenum">
              <a:rPr lang="vi-VN" smtClean="0">
                <a:solidFill>
                  <a:srgbClr val="E4B681"/>
                </a:solidFill>
              </a:rPr>
              <a:pPr/>
              <a:t>‹#›</a:t>
            </a:fld>
            <a:endParaRPr lang="vi-VN">
              <a:solidFill>
                <a:srgbClr val="E4B681"/>
              </a:solidFill>
            </a:endParaRPr>
          </a:p>
        </p:txBody>
      </p:sp>
    </p:spTree>
    <p:extLst>
      <p:ext uri="{BB962C8B-B14F-4D97-AF65-F5344CB8AC3E}">
        <p14:creationId xmlns:p14="http://schemas.microsoft.com/office/powerpoint/2010/main" val="15201390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Closed book">
  <p:cSld name="Blank - Closed book">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896951" y="445201"/>
            <a:ext cx="10398100" cy="6412801"/>
          </a:xfrm>
          <a:prstGeom prst="rect">
            <a:avLst/>
          </a:prstGeom>
          <a:noFill/>
          <a:ln>
            <a:noFill/>
          </a:ln>
        </p:spPr>
      </p:pic>
    </p:spTree>
    <p:extLst>
      <p:ext uri="{BB962C8B-B14F-4D97-AF65-F5344CB8AC3E}">
        <p14:creationId xmlns:p14="http://schemas.microsoft.com/office/powerpoint/2010/main" val="39383354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C9B7748-FED5-42A7-97C2-98204AF8A891}" type="datetimeFigureOut">
              <a:rPr lang="vi-VN">
                <a:solidFill>
                  <a:srgbClr val="25212A"/>
                </a:solidFill>
              </a:rPr>
              <a:pPr/>
              <a:t>29/12/2022</a:t>
            </a:fld>
            <a:endParaRPr lang="vi-VN">
              <a:solidFill>
                <a:srgbClr val="25212A"/>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srgbClr val="25212A"/>
              </a:solidFill>
            </a:endParaRPr>
          </a:p>
        </p:txBody>
      </p:sp>
      <p:sp>
        <p:nvSpPr>
          <p:cNvPr id="6" name="Slide Number Placeholder 5"/>
          <p:cNvSpPr>
            <a:spLocks noGrp="1"/>
          </p:cNvSpPr>
          <p:nvPr>
            <p:ph type="sldNum" sz="quarter" idx="12"/>
          </p:nvPr>
        </p:nvSpPr>
        <p:spPr/>
        <p:txBody>
          <a:body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29978672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960000" y="737448"/>
            <a:ext cx="3199600" cy="141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Josefin Sans"/>
              <a:buNone/>
              <a:defRPr b="1">
                <a:latin typeface="Josefin Sans"/>
                <a:ea typeface="Josefin Sans"/>
                <a:cs typeface="Josefin Sans"/>
                <a:sym typeface="Josefin Sans"/>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8" name="Google Shape;48;p7"/>
          <p:cNvSpPr txBox="1">
            <a:spLocks noGrp="1"/>
          </p:cNvSpPr>
          <p:nvPr>
            <p:ph type="subTitle" idx="1"/>
          </p:nvPr>
        </p:nvSpPr>
        <p:spPr>
          <a:xfrm>
            <a:off x="960000" y="2154333"/>
            <a:ext cx="4142400" cy="24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251544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7" name="Google Shape;37;p7"/>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smtClean="0"/>
              <a:t>Click to edit Master title style</a:t>
            </a:r>
            <a:endParaRPr/>
          </a:p>
        </p:txBody>
      </p:sp>
      <p:sp>
        <p:nvSpPr>
          <p:cNvPr id="38" name="Google Shape;38;p7"/>
          <p:cNvSpPr txBox="1">
            <a:spLocks noGrp="1"/>
          </p:cNvSpPr>
          <p:nvPr>
            <p:ph type="body" idx="1"/>
          </p:nvPr>
        </p:nvSpPr>
        <p:spPr>
          <a:xfrm>
            <a:off x="2074900"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39" name="Google Shape;39;p7"/>
          <p:cNvSpPr txBox="1">
            <a:spLocks noGrp="1"/>
          </p:cNvSpPr>
          <p:nvPr>
            <p:ph type="body" idx="2"/>
          </p:nvPr>
        </p:nvSpPr>
        <p:spPr>
          <a:xfrm>
            <a:off x="5064301"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0" name="Google Shape;40;p7"/>
          <p:cNvSpPr txBox="1">
            <a:spLocks noGrp="1"/>
          </p:cNvSpPr>
          <p:nvPr>
            <p:ph type="body" idx="3"/>
          </p:nvPr>
        </p:nvSpPr>
        <p:spPr>
          <a:xfrm>
            <a:off x="8053703" y="1892877"/>
            <a:ext cx="2843600" cy="46136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smtClean="0"/>
              <a:t>Click to edit Master text styles</a:t>
            </a:r>
          </a:p>
        </p:txBody>
      </p:sp>
      <p:sp>
        <p:nvSpPr>
          <p:cNvPr id="41" name="Google Shape;41;p7"/>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2" name="Google Shape;42;p7"/>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95695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8"/>
          <p:cNvSpPr txBox="1">
            <a:spLocks noGrp="1"/>
          </p:cNvSpPr>
          <p:nvPr>
            <p:ph type="title"/>
          </p:nvPr>
        </p:nvSpPr>
        <p:spPr>
          <a:xfrm>
            <a:off x="2074900" y="959167"/>
            <a:ext cx="8822400" cy="93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mtClean="0"/>
              <a:t>Click to edit Master title style</a:t>
            </a:r>
            <a:endParaRPr/>
          </a:p>
        </p:txBody>
      </p:sp>
      <p:sp>
        <p:nvSpPr>
          <p:cNvPr id="46" name="Google Shape;46;p8"/>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47" name="Google Shape;47;p8"/>
          <p:cNvCxnSpPr/>
          <p:nvPr/>
        </p:nvCxnSpPr>
        <p:spPr>
          <a:xfrm>
            <a:off x="2219667" y="1809500"/>
            <a:ext cx="8701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958828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0" name="Google Shape;50;p9"/>
          <p:cNvSpPr txBox="1">
            <a:spLocks noGrp="1"/>
          </p:cNvSpPr>
          <p:nvPr>
            <p:ph type="body" idx="1"/>
          </p:nvPr>
        </p:nvSpPr>
        <p:spPr>
          <a:xfrm>
            <a:off x="2123133" y="4853700"/>
            <a:ext cx="87500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1" name="Google Shape;51;p9"/>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2" name="Google Shape;52;p9"/>
          <p:cNvCxnSpPr/>
          <p:nvPr/>
        </p:nvCxnSpPr>
        <p:spPr>
          <a:xfrm>
            <a:off x="2275933" y="4857500"/>
            <a:ext cx="842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695747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10"/>
          <p:cNvSpPr txBox="1">
            <a:spLocks noGrp="1"/>
          </p:cNvSpPr>
          <p:nvPr>
            <p:ph type="body" idx="1"/>
          </p:nvPr>
        </p:nvSpPr>
        <p:spPr>
          <a:xfrm>
            <a:off x="8876533" y="1118000"/>
            <a:ext cx="1996800" cy="4428400"/>
          </a:xfrm>
          <a:prstGeom prst="rect">
            <a:avLst/>
          </a:prstGeom>
        </p:spPr>
        <p:txBody>
          <a:bodyPr spcFirstLastPara="1" wrap="square" lIns="91425" tIns="91425" rIns="91425" bIns="91425" anchor="t" anchorCtr="0">
            <a:noAutofit/>
          </a:bodyPr>
          <a:lstStyle>
            <a:lvl1pPr marL="609585" lvl="0" indent="-304792" rtl="0">
              <a:spcBef>
                <a:spcPts val="480"/>
              </a:spcBef>
              <a:spcAft>
                <a:spcPts val="0"/>
              </a:spcAft>
              <a:buClr>
                <a:srgbClr val="666666"/>
              </a:buClr>
              <a:buSzPts val="1600"/>
              <a:buNone/>
              <a:defRPr sz="2133" i="1">
                <a:solidFill>
                  <a:srgbClr val="666666"/>
                </a:solidFill>
              </a:defRPr>
            </a:lvl1pPr>
          </a:lstStyle>
          <a:p>
            <a:pPr lvl="0"/>
            <a:r>
              <a:rPr lang="en-US" smtClean="0"/>
              <a:t>Click to edit Master text styles</a:t>
            </a:r>
          </a:p>
        </p:txBody>
      </p:sp>
      <p:sp>
        <p:nvSpPr>
          <p:cNvPr id="56" name="Google Shape;56;p10"/>
          <p:cNvSpPr txBox="1">
            <a:spLocks noGrp="1"/>
          </p:cNvSpPr>
          <p:nvPr>
            <p:ph type="sldNum" idx="12"/>
          </p:nvPr>
        </p:nvSpPr>
        <p:spPr>
          <a:xfrm>
            <a:off x="10532467" y="5464568"/>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BC1BDBE7-C5DA-449B-B6C3-9B5D7A441A24}" type="slidenum">
              <a:rPr lang="vi-VN" smtClean="0">
                <a:solidFill>
                  <a:srgbClr val="797281"/>
                </a:solidFill>
              </a:rPr>
              <a:pPr/>
              <a:t>‹#›</a:t>
            </a:fld>
            <a:endParaRPr lang="vi-VN">
              <a:solidFill>
                <a:srgbClr val="797281"/>
              </a:solidFill>
            </a:endParaRPr>
          </a:p>
        </p:txBody>
      </p:sp>
      <p:cxnSp>
        <p:nvCxnSpPr>
          <p:cNvPr id="57" name="Google Shape;57;p10"/>
          <p:cNvCxnSpPr/>
          <p:nvPr/>
        </p:nvCxnSpPr>
        <p:spPr>
          <a:xfrm>
            <a:off x="8571733" y="1320400"/>
            <a:ext cx="0" cy="41636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3670750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1.jp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image" Target="../media/image1.jp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437592448"/>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1385549824"/>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386918041"/>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74900" y="959167"/>
            <a:ext cx="8822400" cy="93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2074900" y="1838428"/>
            <a:ext cx="8822400" cy="405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10532467" y="5464568"/>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chemeClr val="dk2"/>
                </a:solidFill>
                <a:latin typeface="Tinos"/>
                <a:ea typeface="Tinos"/>
                <a:cs typeface="Tinos"/>
                <a:sym typeface="Tinos"/>
              </a:defRPr>
            </a:lvl1pPr>
            <a:lvl2pPr lvl="1" algn="r">
              <a:buNone/>
              <a:defRPr sz="1600">
                <a:solidFill>
                  <a:schemeClr val="dk2"/>
                </a:solidFill>
                <a:latin typeface="Tinos"/>
                <a:ea typeface="Tinos"/>
                <a:cs typeface="Tinos"/>
                <a:sym typeface="Tinos"/>
              </a:defRPr>
            </a:lvl2pPr>
            <a:lvl3pPr lvl="2" algn="r">
              <a:buNone/>
              <a:defRPr sz="1600">
                <a:solidFill>
                  <a:schemeClr val="dk2"/>
                </a:solidFill>
                <a:latin typeface="Tinos"/>
                <a:ea typeface="Tinos"/>
                <a:cs typeface="Tinos"/>
                <a:sym typeface="Tinos"/>
              </a:defRPr>
            </a:lvl3pPr>
            <a:lvl4pPr lvl="3" algn="r">
              <a:buNone/>
              <a:defRPr sz="1600">
                <a:solidFill>
                  <a:schemeClr val="dk2"/>
                </a:solidFill>
                <a:latin typeface="Tinos"/>
                <a:ea typeface="Tinos"/>
                <a:cs typeface="Tinos"/>
                <a:sym typeface="Tinos"/>
              </a:defRPr>
            </a:lvl4pPr>
            <a:lvl5pPr lvl="4" algn="r">
              <a:buNone/>
              <a:defRPr sz="1600">
                <a:solidFill>
                  <a:schemeClr val="dk2"/>
                </a:solidFill>
                <a:latin typeface="Tinos"/>
                <a:ea typeface="Tinos"/>
                <a:cs typeface="Tinos"/>
                <a:sym typeface="Tinos"/>
              </a:defRPr>
            </a:lvl5pPr>
            <a:lvl6pPr lvl="5" algn="r">
              <a:buNone/>
              <a:defRPr sz="1600">
                <a:solidFill>
                  <a:schemeClr val="dk2"/>
                </a:solidFill>
                <a:latin typeface="Tinos"/>
                <a:ea typeface="Tinos"/>
                <a:cs typeface="Tinos"/>
                <a:sym typeface="Tinos"/>
              </a:defRPr>
            </a:lvl6pPr>
            <a:lvl7pPr lvl="6" algn="r">
              <a:buNone/>
              <a:defRPr sz="1600">
                <a:solidFill>
                  <a:schemeClr val="dk2"/>
                </a:solidFill>
                <a:latin typeface="Tinos"/>
                <a:ea typeface="Tinos"/>
                <a:cs typeface="Tinos"/>
                <a:sym typeface="Tinos"/>
              </a:defRPr>
            </a:lvl7pPr>
            <a:lvl8pPr lvl="7" algn="r">
              <a:buNone/>
              <a:defRPr sz="1600">
                <a:solidFill>
                  <a:schemeClr val="dk2"/>
                </a:solidFill>
                <a:latin typeface="Tinos"/>
                <a:ea typeface="Tinos"/>
                <a:cs typeface="Tinos"/>
                <a:sym typeface="Tinos"/>
              </a:defRPr>
            </a:lvl8pPr>
            <a:lvl9pPr lvl="8" algn="r">
              <a:buNone/>
              <a:defRPr sz="1600">
                <a:solidFill>
                  <a:schemeClr val="dk2"/>
                </a:solidFill>
                <a:latin typeface="Tinos"/>
                <a:ea typeface="Tinos"/>
                <a:cs typeface="Tinos"/>
                <a:sym typeface="Tinos"/>
              </a:defRPr>
            </a:lvl9pPr>
          </a:lstStyle>
          <a:p>
            <a:fld id="{BC1BDBE7-C5DA-449B-B6C3-9B5D7A441A24}" type="slidenum">
              <a:rPr lang="vi-VN" smtClean="0">
                <a:solidFill>
                  <a:srgbClr val="797281"/>
                </a:solidFill>
              </a:rPr>
              <a:pPr/>
              <a:t>‹#›</a:t>
            </a:fld>
            <a:endParaRPr lang="vi-VN">
              <a:solidFill>
                <a:srgbClr val="797281"/>
              </a:solidFill>
            </a:endParaRPr>
          </a:p>
        </p:txBody>
      </p:sp>
    </p:spTree>
    <p:extLst>
      <p:ext uri="{BB962C8B-B14F-4D97-AF65-F5344CB8AC3E}">
        <p14:creationId xmlns:p14="http://schemas.microsoft.com/office/powerpoint/2010/main" val="705221918"/>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hyperlink" Target="https://www.greenacademy.edu.vn/kien-thuc-lap-trinh/html-la-gi-nen-tang-cho-nguoi-moi-bat-dau-hoc-web" TargetMode="External"/><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9.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9.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9.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9.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9.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9.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9.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02379" y="954452"/>
            <a:ext cx="8952932" cy="1546400"/>
          </a:xfrm>
        </p:spPr>
        <p:txBody>
          <a:bodyPr/>
          <a:lstStyle/>
          <a:p>
            <a:r>
              <a:rPr lang="en-US" sz="5000" dirty="0" smtClean="0">
                <a:latin typeface="+mj-lt"/>
              </a:rPr>
              <a:t>THIẾT KẾ &amp; LẬP TRÌNH WEB</a:t>
            </a:r>
            <a:endParaRPr lang="vi-VN" sz="5000" dirty="0">
              <a:latin typeface="+mj-lt"/>
            </a:endParaRPr>
          </a:p>
        </p:txBody>
      </p:sp>
      <p:sp>
        <p:nvSpPr>
          <p:cNvPr id="5" name="TextBox 4"/>
          <p:cNvSpPr txBox="1"/>
          <p:nvPr/>
        </p:nvSpPr>
        <p:spPr>
          <a:xfrm>
            <a:off x="4425754" y="2786922"/>
            <a:ext cx="3902300" cy="553998"/>
          </a:xfrm>
          <a:prstGeom prst="rect">
            <a:avLst/>
          </a:prstGeom>
          <a:noFill/>
        </p:spPr>
        <p:txBody>
          <a:bodyPr wrap="square" rtlCol="0">
            <a:spAutoFit/>
          </a:bodyPr>
          <a:lstStyle/>
          <a:p>
            <a:r>
              <a:rPr lang="en-US" sz="3000" dirty="0">
                <a:solidFill>
                  <a:srgbClr val="E4B681">
                    <a:lumMod val="40000"/>
                    <a:lumOff val="60000"/>
                  </a:srgbClr>
                </a:solidFill>
              </a:rPr>
              <a:t>BÁO CÁO </a:t>
            </a:r>
            <a:r>
              <a:rPr lang="en-US" sz="3000" dirty="0" smtClean="0">
                <a:solidFill>
                  <a:srgbClr val="E4B681">
                    <a:lumMod val="40000"/>
                    <a:lumOff val="60000"/>
                  </a:srgbClr>
                </a:solidFill>
              </a:rPr>
              <a:t>CUỐI KÌ</a:t>
            </a:r>
            <a:endParaRPr lang="vi-VN" sz="3000" dirty="0">
              <a:solidFill>
                <a:srgbClr val="E4B681">
                  <a:lumMod val="40000"/>
                  <a:lumOff val="60000"/>
                </a:srgbClr>
              </a:solidFill>
            </a:endParaRPr>
          </a:p>
        </p:txBody>
      </p:sp>
      <p:sp>
        <p:nvSpPr>
          <p:cNvPr id="9" name="TextBox 8"/>
          <p:cNvSpPr txBox="1"/>
          <p:nvPr/>
        </p:nvSpPr>
        <p:spPr>
          <a:xfrm>
            <a:off x="1879548" y="4113587"/>
            <a:ext cx="4725967" cy="1938992"/>
          </a:xfrm>
          <a:prstGeom prst="rect">
            <a:avLst/>
          </a:prstGeom>
          <a:noFill/>
        </p:spPr>
        <p:txBody>
          <a:bodyPr wrap="square" rtlCol="0">
            <a:spAutoFit/>
          </a:bodyPr>
          <a:lstStyle/>
          <a:p>
            <a:r>
              <a:rPr lang="en-US" sz="3000" dirty="0" err="1">
                <a:solidFill>
                  <a:srgbClr val="E4B681">
                    <a:lumMod val="40000"/>
                    <a:lumOff val="60000"/>
                  </a:srgbClr>
                </a:solidFill>
              </a:rPr>
              <a:t>Trình</a:t>
            </a:r>
            <a:r>
              <a:rPr lang="en-US" sz="3000" dirty="0">
                <a:solidFill>
                  <a:srgbClr val="E4B681">
                    <a:lumMod val="40000"/>
                    <a:lumOff val="60000"/>
                  </a:srgbClr>
                </a:solidFill>
              </a:rPr>
              <a:t> </a:t>
            </a:r>
            <a:r>
              <a:rPr lang="en-US" sz="3000" dirty="0" err="1">
                <a:solidFill>
                  <a:srgbClr val="E4B681">
                    <a:lumMod val="40000"/>
                    <a:lumOff val="60000"/>
                  </a:srgbClr>
                </a:solidFill>
              </a:rPr>
              <a:t>bày</a:t>
            </a:r>
            <a:r>
              <a:rPr lang="en-US" sz="3000" dirty="0">
                <a:solidFill>
                  <a:srgbClr val="E4B681">
                    <a:lumMod val="40000"/>
                    <a:lumOff val="60000"/>
                  </a:srgbClr>
                </a:solidFill>
              </a:rPr>
              <a:t> </a:t>
            </a:r>
            <a:r>
              <a:rPr lang="en-US" sz="3000" dirty="0" err="1">
                <a:solidFill>
                  <a:srgbClr val="E4B681">
                    <a:lumMod val="40000"/>
                    <a:lumOff val="60000"/>
                  </a:srgbClr>
                </a:solidFill>
              </a:rPr>
              <a:t>bởi</a:t>
            </a:r>
            <a:r>
              <a:rPr lang="en-US" sz="3000" dirty="0">
                <a:solidFill>
                  <a:srgbClr val="E4B681">
                    <a:lumMod val="40000"/>
                    <a:lumOff val="60000"/>
                  </a:srgbClr>
                </a:solidFill>
              </a:rPr>
              <a:t>:</a:t>
            </a:r>
          </a:p>
          <a:p>
            <a:r>
              <a:rPr lang="en-US" sz="3000" dirty="0" err="1">
                <a:solidFill>
                  <a:srgbClr val="E4B681">
                    <a:lumMod val="40000"/>
                    <a:lumOff val="60000"/>
                  </a:srgbClr>
                </a:solidFill>
              </a:rPr>
              <a:t>Hồ</a:t>
            </a:r>
            <a:r>
              <a:rPr lang="en-US" sz="3000" dirty="0">
                <a:solidFill>
                  <a:srgbClr val="E4B681">
                    <a:lumMod val="40000"/>
                    <a:lumOff val="60000"/>
                  </a:srgbClr>
                </a:solidFill>
              </a:rPr>
              <a:t> </a:t>
            </a:r>
            <a:r>
              <a:rPr lang="en-US" sz="3000" dirty="0" err="1">
                <a:solidFill>
                  <a:srgbClr val="E4B681">
                    <a:lumMod val="40000"/>
                    <a:lumOff val="60000"/>
                  </a:srgbClr>
                </a:solidFill>
              </a:rPr>
              <a:t>Trần</a:t>
            </a:r>
            <a:r>
              <a:rPr lang="en-US" sz="3000" dirty="0">
                <a:solidFill>
                  <a:srgbClr val="E4B681">
                    <a:lumMod val="40000"/>
                    <a:lumOff val="60000"/>
                  </a:srgbClr>
                </a:solidFill>
              </a:rPr>
              <a:t> </a:t>
            </a:r>
            <a:r>
              <a:rPr lang="en-US" sz="3000" dirty="0" err="1">
                <a:solidFill>
                  <a:srgbClr val="E4B681">
                    <a:lumMod val="40000"/>
                    <a:lumOff val="60000"/>
                  </a:srgbClr>
                </a:solidFill>
              </a:rPr>
              <a:t>Quốc</a:t>
            </a:r>
            <a:r>
              <a:rPr lang="en-US" sz="3000" dirty="0">
                <a:solidFill>
                  <a:srgbClr val="E4B681">
                    <a:lumMod val="40000"/>
                    <a:lumOff val="60000"/>
                  </a:srgbClr>
                </a:solidFill>
              </a:rPr>
              <a:t> </a:t>
            </a:r>
            <a:r>
              <a:rPr lang="en-US" sz="3000" dirty="0" err="1" smtClean="0">
                <a:solidFill>
                  <a:srgbClr val="E4B681">
                    <a:lumMod val="40000"/>
                    <a:lumOff val="60000"/>
                  </a:srgbClr>
                </a:solidFill>
              </a:rPr>
              <a:t>Huy</a:t>
            </a:r>
            <a:endParaRPr lang="en-US" sz="3000" dirty="0" smtClean="0">
              <a:solidFill>
                <a:srgbClr val="E4B681">
                  <a:lumMod val="40000"/>
                  <a:lumOff val="60000"/>
                </a:srgbClr>
              </a:solidFill>
            </a:endParaRPr>
          </a:p>
          <a:p>
            <a:r>
              <a:rPr lang="en-US" sz="3000" dirty="0" err="1" smtClean="0">
                <a:solidFill>
                  <a:srgbClr val="E4B681">
                    <a:lumMod val="40000"/>
                    <a:lumOff val="60000"/>
                  </a:srgbClr>
                </a:solidFill>
              </a:rPr>
              <a:t>Hoàng</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Thị</a:t>
            </a:r>
            <a:r>
              <a:rPr lang="en-US" sz="3000" dirty="0" smtClean="0">
                <a:solidFill>
                  <a:srgbClr val="E4B681">
                    <a:lumMod val="40000"/>
                    <a:lumOff val="60000"/>
                  </a:srgbClr>
                </a:solidFill>
              </a:rPr>
              <a:t> Kim </a:t>
            </a:r>
            <a:r>
              <a:rPr lang="en-US" sz="3000" dirty="0" err="1" smtClean="0">
                <a:solidFill>
                  <a:srgbClr val="E4B681">
                    <a:lumMod val="40000"/>
                    <a:lumOff val="60000"/>
                  </a:srgbClr>
                </a:solidFill>
              </a:rPr>
              <a:t>Phượng</a:t>
            </a:r>
            <a:endParaRPr lang="en-US" sz="3000" dirty="0" smtClean="0">
              <a:solidFill>
                <a:srgbClr val="E4B681">
                  <a:lumMod val="40000"/>
                  <a:lumOff val="60000"/>
                </a:srgbClr>
              </a:solidFill>
            </a:endParaRPr>
          </a:p>
          <a:p>
            <a:r>
              <a:rPr lang="en-US" sz="3000" dirty="0" err="1" smtClean="0">
                <a:solidFill>
                  <a:srgbClr val="E4B681">
                    <a:lumMod val="40000"/>
                    <a:lumOff val="60000"/>
                  </a:srgbClr>
                </a:solidFill>
              </a:rPr>
              <a:t>Lê</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Huy</a:t>
            </a:r>
            <a:endParaRPr lang="vi-VN" sz="3000" dirty="0">
              <a:solidFill>
                <a:srgbClr val="E4B681">
                  <a:lumMod val="40000"/>
                  <a:lumOff val="60000"/>
                </a:srgbClr>
              </a:solidFill>
            </a:endParaRPr>
          </a:p>
        </p:txBody>
      </p:sp>
      <p:sp>
        <p:nvSpPr>
          <p:cNvPr id="10" name="TextBox 9"/>
          <p:cNvSpPr txBox="1"/>
          <p:nvPr/>
        </p:nvSpPr>
        <p:spPr>
          <a:xfrm>
            <a:off x="6728346" y="4400190"/>
            <a:ext cx="5924863" cy="1015663"/>
          </a:xfrm>
          <a:prstGeom prst="rect">
            <a:avLst/>
          </a:prstGeom>
          <a:noFill/>
        </p:spPr>
        <p:txBody>
          <a:bodyPr wrap="square" rtlCol="0">
            <a:spAutoFit/>
          </a:bodyPr>
          <a:lstStyle/>
          <a:p>
            <a:r>
              <a:rPr lang="en-US" sz="3000" dirty="0" err="1">
                <a:solidFill>
                  <a:srgbClr val="E4B681">
                    <a:lumMod val="40000"/>
                    <a:lumOff val="60000"/>
                  </a:srgbClr>
                </a:solidFill>
              </a:rPr>
              <a:t>Giảng</a:t>
            </a:r>
            <a:r>
              <a:rPr lang="en-US" sz="3000" dirty="0">
                <a:solidFill>
                  <a:srgbClr val="E4B681">
                    <a:lumMod val="40000"/>
                    <a:lumOff val="60000"/>
                  </a:srgbClr>
                </a:solidFill>
              </a:rPr>
              <a:t> </a:t>
            </a:r>
            <a:r>
              <a:rPr lang="en-US" sz="3000" dirty="0" err="1" smtClean="0">
                <a:solidFill>
                  <a:srgbClr val="E4B681">
                    <a:lumMod val="40000"/>
                    <a:lumOff val="60000"/>
                  </a:srgbClr>
                </a:solidFill>
              </a:rPr>
              <a:t>viên</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hướng</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dẫn</a:t>
            </a:r>
            <a:r>
              <a:rPr lang="en-US" sz="3000" dirty="0" smtClean="0">
                <a:solidFill>
                  <a:srgbClr val="E4B681">
                    <a:lumMod val="40000"/>
                    <a:lumOff val="60000"/>
                  </a:srgbClr>
                </a:solidFill>
              </a:rPr>
              <a:t>:</a:t>
            </a:r>
            <a:endParaRPr lang="en-US" sz="3000" dirty="0">
              <a:solidFill>
                <a:srgbClr val="E4B681">
                  <a:lumMod val="40000"/>
                  <a:lumOff val="60000"/>
                </a:srgbClr>
              </a:solidFill>
            </a:endParaRPr>
          </a:p>
          <a:p>
            <a:r>
              <a:rPr lang="en-US" sz="3000" dirty="0" err="1" smtClean="0">
                <a:solidFill>
                  <a:srgbClr val="E4B681">
                    <a:lumMod val="40000"/>
                    <a:lumOff val="60000"/>
                  </a:srgbClr>
                </a:solidFill>
              </a:rPr>
              <a:t>Nguyễn</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Văn</a:t>
            </a:r>
            <a:r>
              <a:rPr lang="en-US" sz="3000" dirty="0" smtClean="0">
                <a:solidFill>
                  <a:srgbClr val="E4B681">
                    <a:lumMod val="40000"/>
                    <a:lumOff val="60000"/>
                  </a:srgbClr>
                </a:solidFill>
              </a:rPr>
              <a:t> </a:t>
            </a:r>
            <a:r>
              <a:rPr lang="en-US" sz="3000" dirty="0" err="1" smtClean="0">
                <a:solidFill>
                  <a:srgbClr val="E4B681">
                    <a:lumMod val="40000"/>
                    <a:lumOff val="60000"/>
                  </a:srgbClr>
                </a:solidFill>
              </a:rPr>
              <a:t>Vương</a:t>
            </a:r>
            <a:endParaRPr lang="vi-VN" sz="3000" dirty="0">
              <a:solidFill>
                <a:srgbClr val="E4B681">
                  <a:lumMod val="40000"/>
                  <a:lumOff val="60000"/>
                </a:srgbClr>
              </a:solidFill>
            </a:endParaRPr>
          </a:p>
        </p:txBody>
      </p:sp>
    </p:spTree>
    <p:extLst>
      <p:ext uri="{BB962C8B-B14F-4D97-AF65-F5344CB8AC3E}">
        <p14:creationId xmlns:p14="http://schemas.microsoft.com/office/powerpoint/2010/main" val="248310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a:t>
            </a:r>
            <a:r>
              <a:rPr lang="vi-VN" b="1" i="0" kern="1600" dirty="0" smtClean="0">
                <a:solidFill>
                  <a:schemeClr val="tx1"/>
                </a:solidFill>
                <a:latin typeface="Times New Roman" panose="02020603050405020304" pitchFamily="18" charset="0"/>
                <a:ea typeface="Calibri" panose="020F0502020204030204" pitchFamily="34" charset="0"/>
              </a:rPr>
              <a:t>. Cơ sở lý thuyết.</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2</a:t>
            </a:r>
            <a:r>
              <a:rPr lang="vi-VN" dirty="0" smtClean="0"/>
              <a:t>.1. Môi trường thực hiện.</a:t>
            </a:r>
            <a:endParaRPr lang="vi-VN" dirty="0"/>
          </a:p>
        </p:txBody>
      </p:sp>
      <p:sp>
        <p:nvSpPr>
          <p:cNvPr id="5" name="Rectangle 4"/>
          <p:cNvSpPr/>
          <p:nvPr/>
        </p:nvSpPr>
        <p:spPr>
          <a:xfrm>
            <a:off x="2462412" y="2528585"/>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Ứng dụng </a:t>
            </a:r>
            <a:r>
              <a:rPr lang="vi-VN" sz="2000" dirty="0" smtClean="0">
                <a:solidFill>
                  <a:srgbClr val="25212A"/>
                </a:solidFill>
                <a:latin typeface="Times New Roman" panose="02020603050405020304" pitchFamily="18" charset="0"/>
              </a:rPr>
              <a:t>SQL Server:</a:t>
            </a:r>
            <a:endParaRPr lang="vi-VN" sz="2000" dirty="0">
              <a:solidFill>
                <a:srgbClr val="25212A"/>
              </a:solidFill>
            </a:endParaRPr>
          </a:p>
        </p:txBody>
      </p:sp>
      <p:sp>
        <p:nvSpPr>
          <p:cNvPr id="3" name="Rectangle 2"/>
          <p:cNvSpPr/>
          <p:nvPr/>
        </p:nvSpPr>
        <p:spPr>
          <a:xfrm>
            <a:off x="2462412" y="3052069"/>
            <a:ext cx="3725206" cy="2554545"/>
          </a:xfrm>
          <a:prstGeom prst="rect">
            <a:avLst/>
          </a:prstGeom>
        </p:spPr>
        <p:txBody>
          <a:bodyPr wrap="square">
            <a:spAutoFit/>
          </a:bodyPr>
          <a:lstStyle/>
          <a:p>
            <a:pPr lvl="0" hangingPunct="0"/>
            <a:r>
              <a:rPr lang="vi-VN" sz="2000" dirty="0">
                <a:latin typeface="+mj-lt"/>
              </a:rPr>
              <a:t>Microsoft SQL </a:t>
            </a:r>
            <a:r>
              <a:rPr lang="vi-VN" sz="2000" dirty="0" smtClean="0">
                <a:latin typeface="+mj-lt"/>
              </a:rPr>
              <a:t>Server là </a:t>
            </a:r>
            <a:r>
              <a:rPr lang="vi-VN" sz="2000" dirty="0">
                <a:latin typeface="+mj-lt"/>
              </a:rPr>
              <a:t>một hệ quản trị cơ sở dữ liệu quan hệ được phát triển bởi Microsoft. Là một máy chủ cơ sở dữ liệu, nó là một sản phẩm phần mềm có chức năng chính là lưu trữ và truy xuất dữ liệu theo yêu cầu của các ứng dụng phần mềm khác.</a:t>
            </a:r>
          </a:p>
        </p:txBody>
      </p:sp>
      <p:pic>
        <p:nvPicPr>
          <p:cNvPr id="6" name="Picture 5"/>
          <p:cNvPicPr>
            <a:picLocks noChangeAspect="1"/>
          </p:cNvPicPr>
          <p:nvPr/>
        </p:nvPicPr>
        <p:blipFill>
          <a:blip r:embed="rId3"/>
          <a:stretch>
            <a:fillRect/>
          </a:stretch>
        </p:blipFill>
        <p:spPr>
          <a:xfrm>
            <a:off x="6999976" y="2691964"/>
            <a:ext cx="3543300" cy="2914650"/>
          </a:xfrm>
          <a:prstGeom prst="rect">
            <a:avLst/>
          </a:prstGeom>
        </p:spPr>
      </p:pic>
    </p:spTree>
    <p:extLst>
      <p:ext uri="{BB962C8B-B14F-4D97-AF65-F5344CB8AC3E}">
        <p14:creationId xmlns:p14="http://schemas.microsoft.com/office/powerpoint/2010/main" val="17673971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 Cơ sở lý thuyết.</a:t>
            </a:r>
          </a:p>
          <a:p>
            <a:r>
              <a:rPr lang="vi-VN" dirty="0" smtClean="0"/>
              <a:t>2.2. Ngôn ngữ sử dung</a:t>
            </a:r>
            <a:endParaRPr lang="vi-VN" dirty="0"/>
          </a:p>
        </p:txBody>
      </p:sp>
      <p:sp>
        <p:nvSpPr>
          <p:cNvPr id="3" name="Rectangle 2"/>
          <p:cNvSpPr/>
          <p:nvPr/>
        </p:nvSpPr>
        <p:spPr>
          <a:xfrm>
            <a:off x="2461144" y="2421423"/>
            <a:ext cx="8525301" cy="2554545"/>
          </a:xfrm>
          <a:prstGeom prst="rect">
            <a:avLst/>
          </a:prstGeom>
        </p:spPr>
        <p:txBody>
          <a:bodyPr wrap="square">
            <a:spAutoFit/>
          </a:bodyPr>
          <a:lstStyle/>
          <a:p>
            <a:r>
              <a:rPr lang="vi-VN" sz="2000" b="1" dirty="0" smtClean="0">
                <a:solidFill>
                  <a:srgbClr val="25212A"/>
                </a:solidFill>
                <a:latin typeface="Times New Roman" panose="02020603050405020304" pitchFamily="18" charset="0"/>
                <a:ea typeface="Times New Roman" panose="02020603050405020304" pitchFamily="18" charset="0"/>
              </a:rPr>
              <a:t>- </a:t>
            </a:r>
            <a:r>
              <a:rPr lang="vi-VN" sz="2000" b="1" dirty="0" smtClean="0">
                <a:solidFill>
                  <a:srgbClr val="25212A"/>
                </a:solidFill>
                <a:latin typeface="Times New Roman" panose="02020603050405020304" pitchFamily="18" charset="0"/>
                <a:ea typeface="Times New Roman" panose="02020603050405020304" pitchFamily="18" charset="0"/>
              </a:rPr>
              <a:t>C#: </a:t>
            </a:r>
            <a:r>
              <a:rPr lang="vi-VN" sz="2000" dirty="0">
                <a:latin typeface="+mj-lt"/>
              </a:rPr>
              <a:t>C# là một ngôn ngữ lập trình hướng đối tượng đa năng, mạnh mẽ được phát triển bởi Microsoft, C# là phần khởi đầu cho kế hoạch .NET của họ. Tên của ngôn ngữ bao gồm ký tự thăng theo Microsoft nhưng theo ECMA là C#, chỉ bao gồm dấu số thường. Microsoft phát triển C# dựa trên C++ và Java.</a:t>
            </a:r>
            <a:endParaRPr lang="vi-VN" sz="2000" dirty="0">
              <a:solidFill>
                <a:srgbClr val="25212A"/>
              </a:solidFill>
              <a:latin typeface="+mj-lt"/>
            </a:endParaRPr>
          </a:p>
          <a:p>
            <a:r>
              <a:rPr lang="vi-VN" sz="2000" dirty="0" smtClean="0">
                <a:solidFill>
                  <a:srgbClr val="25212A"/>
                </a:solidFill>
                <a:latin typeface="+mj-lt"/>
              </a:rPr>
              <a:t>- Angular ( angularjs, typescript): </a:t>
            </a:r>
            <a:r>
              <a:rPr lang="vi-VN" sz="2000" dirty="0">
                <a:latin typeface="+mj-lt"/>
              </a:rPr>
              <a:t>à một khung ứng dụng web nguồn mở, miễn phí và dựa trên TypeScript do Nhóm Angular tại Google và một cộng đồng gồm các cá nhân và tập đoàn đứng đầu. Angular được viết lại hoàn toàn từ cùng một nhóm đã xây dựng AngularJS.</a:t>
            </a:r>
            <a:endParaRPr lang="vi-VN" sz="2000" dirty="0">
              <a:solidFill>
                <a:srgbClr val="25212A"/>
              </a:solidFill>
              <a:latin typeface="+mj-lt"/>
            </a:endParaRPr>
          </a:p>
        </p:txBody>
      </p:sp>
    </p:spTree>
    <p:extLst>
      <p:ext uri="{BB962C8B-B14F-4D97-AF65-F5344CB8AC3E}">
        <p14:creationId xmlns:p14="http://schemas.microsoft.com/office/powerpoint/2010/main" val="2019532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 Cơ sở lý thuyết.</a:t>
            </a:r>
          </a:p>
          <a:p>
            <a:r>
              <a:rPr lang="vi-VN" dirty="0" smtClean="0"/>
              <a:t>2.2. Ngôn ngữ sử dung</a:t>
            </a:r>
            <a:endParaRPr lang="vi-VN" dirty="0"/>
          </a:p>
        </p:txBody>
      </p:sp>
      <p:sp>
        <p:nvSpPr>
          <p:cNvPr id="3" name="Rectangle 2"/>
          <p:cNvSpPr/>
          <p:nvPr/>
        </p:nvSpPr>
        <p:spPr>
          <a:xfrm>
            <a:off x="2461144" y="2421423"/>
            <a:ext cx="8525301" cy="3754874"/>
          </a:xfrm>
          <a:prstGeom prst="rect">
            <a:avLst/>
          </a:prstGeom>
        </p:spPr>
        <p:txBody>
          <a:bodyPr wrap="square">
            <a:spAutoFit/>
          </a:bodyPr>
          <a:lstStyle/>
          <a:p>
            <a:pPr marL="342900" indent="-342900" algn="just">
              <a:buFontTx/>
              <a:buChar char="-"/>
            </a:pPr>
            <a:r>
              <a:rPr lang="vi-VN" sz="2000" b="1" dirty="0" smtClean="0">
                <a:solidFill>
                  <a:srgbClr val="25212A"/>
                </a:solidFill>
                <a:latin typeface="Times New Roman" panose="02020603050405020304" pitchFamily="18" charset="0"/>
                <a:ea typeface="Times New Roman" panose="02020603050405020304" pitchFamily="18" charset="0"/>
              </a:rPr>
              <a:t>HTML: </a:t>
            </a:r>
            <a:r>
              <a:rPr lang="vi-VN" sz="2000" dirty="0" smtClean="0">
                <a:latin typeface="+mj-lt"/>
              </a:rPr>
              <a:t>HTML</a:t>
            </a:r>
            <a:r>
              <a:rPr lang="vi-VN" sz="2000" dirty="0">
                <a:latin typeface="+mj-lt"/>
              </a:rPr>
              <a:t> tạm dịch là ngôn ngữ đánh dấu siêu văn bản. Người ta thường sử dụng HTML trong việc phân chia các đoạn văn, heading, links, blockquotes</a:t>
            </a:r>
            <a:r>
              <a:rPr lang="vi-VN" sz="2000" dirty="0" smtClean="0">
                <a:latin typeface="+mj-lt"/>
              </a:rPr>
              <a:t>,…</a:t>
            </a:r>
          </a:p>
          <a:p>
            <a:endParaRPr lang="vi-VN" sz="2000" dirty="0"/>
          </a:p>
          <a:p>
            <a:pPr marL="342900" indent="-342900" algn="just">
              <a:buFontTx/>
              <a:buChar char="-"/>
            </a:pPr>
            <a:r>
              <a:rPr lang="vi-VN" sz="2000" b="1" dirty="0" smtClean="0">
                <a:solidFill>
                  <a:srgbClr val="25212A"/>
                </a:solidFill>
                <a:latin typeface="Times New Roman" panose="02020603050405020304" pitchFamily="18" charset="0"/>
                <a:ea typeface="Times New Roman" panose="02020603050405020304" pitchFamily="18" charset="0"/>
              </a:rPr>
              <a:t>CSS:</a:t>
            </a:r>
            <a:r>
              <a:rPr lang="vi-VN" sz="2000" dirty="0" smtClean="0"/>
              <a:t> </a:t>
            </a:r>
            <a:r>
              <a:rPr lang="vi-VN" sz="2000" dirty="0">
                <a:latin typeface="+mj-lt"/>
              </a:rPr>
              <a:t>CSS là viết tắt của cụm từ Cascading Style Sheets, đây là ngôn ngữ dùng để tìm và định dạng miêu tả lại các phần tử được tạo ra bởi ngôn ngữ Markup cấu trúc </a:t>
            </a:r>
            <a:r>
              <a:rPr lang="vi-VN" sz="2000" u="sng" dirty="0">
                <a:latin typeface="+mj-lt"/>
                <a:hlinkClick r:id="rId3"/>
              </a:rPr>
              <a:t>HTML</a:t>
            </a:r>
            <a:r>
              <a:rPr lang="vi-VN" sz="2000" dirty="0">
                <a:latin typeface="+mj-lt"/>
              </a:rPr>
              <a:t>. Để nói một cách ngắn gọn, CSS là ngôn ngữ dùng để tạo nên phong cách cho trang web. </a:t>
            </a:r>
            <a:endParaRPr lang="vi-VN" sz="2000" dirty="0" smtClean="0">
              <a:latin typeface="+mj-lt"/>
            </a:endParaRPr>
          </a:p>
          <a:p>
            <a:pPr marL="342900" indent="-342900">
              <a:buFontTx/>
              <a:buChar char="-"/>
            </a:pPr>
            <a:endParaRPr lang="vi-VN" sz="2000" dirty="0" smtClean="0"/>
          </a:p>
          <a:p>
            <a:pPr>
              <a:lnSpc>
                <a:spcPct val="200000"/>
              </a:lnSpc>
            </a:pPr>
            <a:endParaRPr lang="vi-VN" sz="2000" dirty="0">
              <a:solidFill>
                <a:srgbClr val="25212A"/>
              </a:solidFill>
              <a:latin typeface="Times New Roman" panose="02020603050405020304" pitchFamily="18" charset="0"/>
            </a:endParaRPr>
          </a:p>
          <a:p>
            <a:endParaRPr lang="vi-VN" dirty="0">
              <a:solidFill>
                <a:srgbClr val="25212A"/>
              </a:solidFill>
            </a:endParaRPr>
          </a:p>
        </p:txBody>
      </p:sp>
    </p:spTree>
    <p:extLst>
      <p:ext uri="{BB962C8B-B14F-4D97-AF65-F5344CB8AC3E}">
        <p14:creationId xmlns:p14="http://schemas.microsoft.com/office/powerpoint/2010/main" val="3163083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vi-VN"/>
          </a:p>
        </p:txBody>
      </p:sp>
      <p:sp>
        <p:nvSpPr>
          <p:cNvPr id="3" name="Subtitle 2"/>
          <p:cNvSpPr>
            <a:spLocks noGrp="1"/>
          </p:cNvSpPr>
          <p:nvPr>
            <p:ph type="subTitle" idx="1"/>
          </p:nvPr>
        </p:nvSpPr>
        <p:spPr/>
        <p:txBody>
          <a:bodyPr/>
          <a:lstStyle/>
          <a:p>
            <a:endParaRPr lang="vi-VN"/>
          </a:p>
        </p:txBody>
      </p:sp>
      <p:pic>
        <p:nvPicPr>
          <p:cNvPr id="4" name="Picture 2" descr="5+ mẫu thiết kế Resort đẹp du khách mê mẩn">
            <a:extLst>
              <a:ext uri="{FF2B5EF4-FFF2-40B4-BE49-F238E27FC236}">
                <a16:creationId xmlns="" xmlns:a16="http://schemas.microsoft.com/office/drawing/2014/main" id="{5C9C20C7-FF68-3A69-EB85-2EE31A134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739" y="622575"/>
            <a:ext cx="6277799" cy="541748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5;p41"/>
          <p:cNvSpPr/>
          <p:nvPr/>
        </p:nvSpPr>
        <p:spPr>
          <a:xfrm>
            <a:off x="6906462" y="4719090"/>
            <a:ext cx="4495076" cy="1320975"/>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grpSp>
        <p:nvGrpSpPr>
          <p:cNvPr id="6" name="Google Shape;346;p41"/>
          <p:cNvGrpSpPr/>
          <p:nvPr/>
        </p:nvGrpSpPr>
        <p:grpSpPr>
          <a:xfrm>
            <a:off x="1652479" y="620978"/>
            <a:ext cx="9927399" cy="5168326"/>
            <a:chOff x="745478" y="3454"/>
            <a:chExt cx="9352526" cy="5908285"/>
          </a:xfrm>
        </p:grpSpPr>
        <p:sp>
          <p:nvSpPr>
            <p:cNvPr id="7" name="Google Shape;347;p41"/>
            <p:cNvSpPr/>
            <p:nvPr/>
          </p:nvSpPr>
          <p:spPr>
            <a:xfrm rot="21180019">
              <a:off x="1701001" y="527564"/>
              <a:ext cx="7430730" cy="537995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sp>
          <p:nvSpPr>
            <p:cNvPr id="8" name="Google Shape;348;p41"/>
            <p:cNvSpPr/>
            <p:nvPr/>
          </p:nvSpPr>
          <p:spPr>
            <a:xfrm>
              <a:off x="745478" y="3454"/>
              <a:ext cx="9352526" cy="5908285"/>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grpSp>
      <p:grpSp>
        <p:nvGrpSpPr>
          <p:cNvPr id="9" name="Google Shape;350;p41"/>
          <p:cNvGrpSpPr/>
          <p:nvPr/>
        </p:nvGrpSpPr>
        <p:grpSpPr>
          <a:xfrm>
            <a:off x="4406947" y="2695352"/>
            <a:ext cx="1262398" cy="1058215"/>
            <a:chOff x="7075628" y="2820328"/>
            <a:chExt cx="783356" cy="736512"/>
          </a:xfrm>
        </p:grpSpPr>
        <p:sp>
          <p:nvSpPr>
            <p:cNvPr id="10" name="Google Shape;351;p41"/>
            <p:cNvSpPr/>
            <p:nvPr/>
          </p:nvSpPr>
          <p:spPr>
            <a:xfrm>
              <a:off x="7374532" y="2915905"/>
              <a:ext cx="325160" cy="640935"/>
            </a:xfrm>
            <a:custGeom>
              <a:avLst/>
              <a:gdLst/>
              <a:ahLst/>
              <a:cxnLst/>
              <a:rect l="l" t="t" r="r" b="b"/>
              <a:pathLst>
                <a:path w="30799" h="60709" extrusionOk="0">
                  <a:moveTo>
                    <a:pt x="1" y="0"/>
                  </a:moveTo>
                  <a:lnTo>
                    <a:pt x="1" y="60087"/>
                  </a:lnTo>
                  <a:cubicBezTo>
                    <a:pt x="1" y="60442"/>
                    <a:pt x="267" y="60709"/>
                    <a:pt x="533" y="60709"/>
                  </a:cubicBezTo>
                  <a:cubicBezTo>
                    <a:pt x="888" y="60709"/>
                    <a:pt x="1066" y="60442"/>
                    <a:pt x="1066" y="60087"/>
                  </a:cubicBezTo>
                  <a:lnTo>
                    <a:pt x="1066" y="1509"/>
                  </a:lnTo>
                  <a:lnTo>
                    <a:pt x="29645" y="10030"/>
                  </a:lnTo>
                  <a:lnTo>
                    <a:pt x="29645" y="60087"/>
                  </a:lnTo>
                  <a:cubicBezTo>
                    <a:pt x="29645" y="60442"/>
                    <a:pt x="29911" y="60709"/>
                    <a:pt x="30266" y="60709"/>
                  </a:cubicBezTo>
                  <a:cubicBezTo>
                    <a:pt x="30532" y="60709"/>
                    <a:pt x="30799" y="60442"/>
                    <a:pt x="30799" y="60087"/>
                  </a:cubicBezTo>
                  <a:lnTo>
                    <a:pt x="30799" y="923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1" name="Google Shape;352;p41"/>
            <p:cNvSpPr/>
            <p:nvPr/>
          </p:nvSpPr>
          <p:spPr>
            <a:xfrm>
              <a:off x="7228364" y="3021786"/>
              <a:ext cx="133067" cy="535054"/>
            </a:xfrm>
            <a:custGeom>
              <a:avLst/>
              <a:gdLst/>
              <a:ahLst/>
              <a:cxnLst/>
              <a:rect l="l" t="t" r="r" b="b"/>
              <a:pathLst>
                <a:path w="12604" h="50680" extrusionOk="0">
                  <a:moveTo>
                    <a:pt x="0" y="1"/>
                  </a:moveTo>
                  <a:lnTo>
                    <a:pt x="0" y="50058"/>
                  </a:lnTo>
                  <a:cubicBezTo>
                    <a:pt x="0" y="50413"/>
                    <a:pt x="266" y="50680"/>
                    <a:pt x="533" y="50680"/>
                  </a:cubicBezTo>
                  <a:cubicBezTo>
                    <a:pt x="888" y="50680"/>
                    <a:pt x="1065" y="50413"/>
                    <a:pt x="1065" y="50058"/>
                  </a:cubicBezTo>
                  <a:lnTo>
                    <a:pt x="1065" y="1066"/>
                  </a:ln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2" name="Google Shape;353;p41"/>
            <p:cNvSpPr/>
            <p:nvPr/>
          </p:nvSpPr>
          <p:spPr>
            <a:xfrm>
              <a:off x="7289270" y="2820328"/>
              <a:ext cx="11254" cy="212713"/>
            </a:xfrm>
            <a:custGeom>
              <a:avLst/>
              <a:gdLst/>
              <a:ahLst/>
              <a:cxnLst/>
              <a:rect l="l" t="t" r="r" b="b"/>
              <a:pathLst>
                <a:path w="1066" h="20148" extrusionOk="0">
                  <a:moveTo>
                    <a:pt x="533" y="0"/>
                  </a:moveTo>
                  <a:cubicBezTo>
                    <a:pt x="266" y="0"/>
                    <a:pt x="0" y="178"/>
                    <a:pt x="0" y="533"/>
                  </a:cubicBezTo>
                  <a:lnTo>
                    <a:pt x="0" y="19615"/>
                  </a:lnTo>
                  <a:cubicBezTo>
                    <a:pt x="0" y="19881"/>
                    <a:pt x="178" y="20148"/>
                    <a:pt x="533" y="20148"/>
                  </a:cubicBezTo>
                  <a:cubicBezTo>
                    <a:pt x="799" y="20148"/>
                    <a:pt x="1065" y="19881"/>
                    <a:pt x="1065" y="19615"/>
                  </a:cubicBezTo>
                  <a:lnTo>
                    <a:pt x="1065" y="533"/>
                  </a:lnTo>
                  <a:cubicBezTo>
                    <a:pt x="1065" y="178"/>
                    <a:pt x="799"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3" name="Google Shape;354;p41"/>
            <p:cNvSpPr/>
            <p:nvPr/>
          </p:nvSpPr>
          <p:spPr>
            <a:xfrm>
              <a:off x="7228364" y="3088319"/>
              <a:ext cx="133067" cy="11254"/>
            </a:xfrm>
            <a:custGeom>
              <a:avLst/>
              <a:gdLst/>
              <a:ahLst/>
              <a:cxnLst/>
              <a:rect l="l" t="t" r="r" b="b"/>
              <a:pathLst>
                <a:path w="12604" h="1066" extrusionOk="0">
                  <a:moveTo>
                    <a:pt x="533" y="0"/>
                  </a:moveTo>
                  <a:cubicBezTo>
                    <a:pt x="266" y="0"/>
                    <a:pt x="0" y="178"/>
                    <a:pt x="0" y="533"/>
                  </a:cubicBezTo>
                  <a:cubicBezTo>
                    <a:pt x="0" y="799"/>
                    <a:pt x="266" y="1065"/>
                    <a:pt x="533" y="1065"/>
                  </a:cubicBezTo>
                  <a:lnTo>
                    <a:pt x="11982" y="1065"/>
                  </a:lnTo>
                  <a:cubicBezTo>
                    <a:pt x="12337" y="1065"/>
                    <a:pt x="12603" y="799"/>
                    <a:pt x="12603" y="533"/>
                  </a:cubicBezTo>
                  <a:cubicBezTo>
                    <a:pt x="12603" y="178"/>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4" name="Google Shape;355;p41"/>
            <p:cNvSpPr/>
            <p:nvPr/>
          </p:nvSpPr>
          <p:spPr>
            <a:xfrm>
              <a:off x="7226485" y="3151094"/>
              <a:ext cx="136815" cy="12194"/>
            </a:xfrm>
            <a:custGeom>
              <a:avLst/>
              <a:gdLst/>
              <a:ahLst/>
              <a:cxnLst/>
              <a:rect l="l" t="t" r="r" b="b"/>
              <a:pathLst>
                <a:path w="12959" h="1155" extrusionOk="0">
                  <a:moveTo>
                    <a:pt x="711" y="1"/>
                  </a:moveTo>
                  <a:cubicBezTo>
                    <a:pt x="0" y="1"/>
                    <a:pt x="0" y="1155"/>
                    <a:pt x="711" y="1155"/>
                  </a:cubicBezTo>
                  <a:lnTo>
                    <a:pt x="12160" y="1155"/>
                  </a:lnTo>
                  <a:cubicBezTo>
                    <a:pt x="12959" y="1155"/>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5" name="Google Shape;356;p41"/>
            <p:cNvSpPr/>
            <p:nvPr/>
          </p:nvSpPr>
          <p:spPr>
            <a:xfrm>
              <a:off x="7228364" y="3214819"/>
              <a:ext cx="133067" cy="12183"/>
            </a:xfrm>
            <a:custGeom>
              <a:avLst/>
              <a:gdLst/>
              <a:ahLst/>
              <a:cxnLst/>
              <a:rect l="l" t="t" r="r" b="b"/>
              <a:pathLst>
                <a:path w="12604" h="1154" extrusionOk="0">
                  <a:moveTo>
                    <a:pt x="533" y="0"/>
                  </a:moveTo>
                  <a:cubicBezTo>
                    <a:pt x="266" y="0"/>
                    <a:pt x="0" y="266"/>
                    <a:pt x="0" y="533"/>
                  </a:cubicBezTo>
                  <a:cubicBezTo>
                    <a:pt x="0" y="888"/>
                    <a:pt x="266" y="1154"/>
                    <a:pt x="533" y="1154"/>
                  </a:cubicBezTo>
                  <a:lnTo>
                    <a:pt x="11982" y="1154"/>
                  </a:lnTo>
                  <a:cubicBezTo>
                    <a:pt x="12337" y="1154"/>
                    <a:pt x="12603" y="888"/>
                    <a:pt x="12603" y="533"/>
                  </a:cubicBezTo>
                  <a:cubicBezTo>
                    <a:pt x="12603" y="266"/>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6" name="Google Shape;357;p41"/>
            <p:cNvSpPr/>
            <p:nvPr/>
          </p:nvSpPr>
          <p:spPr>
            <a:xfrm>
              <a:off x="7228364" y="3278534"/>
              <a:ext cx="133067" cy="11254"/>
            </a:xfrm>
            <a:custGeom>
              <a:avLst/>
              <a:gdLst/>
              <a:ahLst/>
              <a:cxnLst/>
              <a:rect l="l" t="t" r="r" b="b"/>
              <a:pathLst>
                <a:path w="12604" h="1066" extrusionOk="0">
                  <a:moveTo>
                    <a:pt x="533" y="1"/>
                  </a:moveTo>
                  <a:cubicBezTo>
                    <a:pt x="266" y="1"/>
                    <a:pt x="0" y="267"/>
                    <a:pt x="0" y="533"/>
                  </a:cubicBezTo>
                  <a:cubicBezTo>
                    <a:pt x="0" y="799"/>
                    <a:pt x="266" y="1066"/>
                    <a:pt x="533" y="1066"/>
                  </a:cubicBez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7" name="Google Shape;358;p41"/>
            <p:cNvSpPr/>
            <p:nvPr/>
          </p:nvSpPr>
          <p:spPr>
            <a:xfrm>
              <a:off x="7226485" y="3342248"/>
              <a:ext cx="136815" cy="11254"/>
            </a:xfrm>
            <a:custGeom>
              <a:avLst/>
              <a:gdLst/>
              <a:ahLst/>
              <a:cxnLst/>
              <a:rect l="l" t="t" r="r" b="b"/>
              <a:pathLst>
                <a:path w="12959" h="1066" extrusionOk="0">
                  <a:moveTo>
                    <a:pt x="711" y="1"/>
                  </a:moveTo>
                  <a:cubicBezTo>
                    <a:pt x="0" y="1"/>
                    <a:pt x="0" y="1066"/>
                    <a:pt x="711" y="1066"/>
                  </a:cubicBezTo>
                  <a:lnTo>
                    <a:pt x="12160" y="1066"/>
                  </a:lnTo>
                  <a:cubicBezTo>
                    <a:pt x="12959" y="1066"/>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8" name="Google Shape;359;p41"/>
            <p:cNvSpPr/>
            <p:nvPr/>
          </p:nvSpPr>
          <p:spPr>
            <a:xfrm>
              <a:off x="7228364" y="3405034"/>
              <a:ext cx="133067" cy="12194"/>
            </a:xfrm>
            <a:custGeom>
              <a:avLst/>
              <a:gdLst/>
              <a:ahLst/>
              <a:cxnLst/>
              <a:rect l="l" t="t" r="r" b="b"/>
              <a:pathLst>
                <a:path w="12604" h="1155" extrusionOk="0">
                  <a:moveTo>
                    <a:pt x="533" y="0"/>
                  </a:moveTo>
                  <a:cubicBezTo>
                    <a:pt x="266" y="0"/>
                    <a:pt x="0" y="267"/>
                    <a:pt x="0" y="622"/>
                  </a:cubicBezTo>
                  <a:cubicBezTo>
                    <a:pt x="0" y="888"/>
                    <a:pt x="266" y="1154"/>
                    <a:pt x="533" y="1154"/>
                  </a:cubicBezTo>
                  <a:lnTo>
                    <a:pt x="11982" y="1154"/>
                  </a:lnTo>
                  <a:cubicBezTo>
                    <a:pt x="12337" y="1154"/>
                    <a:pt x="12603" y="888"/>
                    <a:pt x="12603" y="622"/>
                  </a:cubicBezTo>
                  <a:cubicBezTo>
                    <a:pt x="12603" y="267"/>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9" name="Google Shape;360;p41"/>
            <p:cNvSpPr/>
            <p:nvPr/>
          </p:nvSpPr>
          <p:spPr>
            <a:xfrm>
              <a:off x="7228364" y="3468748"/>
              <a:ext cx="133067" cy="11254"/>
            </a:xfrm>
            <a:custGeom>
              <a:avLst/>
              <a:gdLst/>
              <a:ahLst/>
              <a:cxnLst/>
              <a:rect l="l" t="t" r="r" b="b"/>
              <a:pathLst>
                <a:path w="12604" h="1066" extrusionOk="0">
                  <a:moveTo>
                    <a:pt x="533" y="1"/>
                  </a:moveTo>
                  <a:cubicBezTo>
                    <a:pt x="266" y="1"/>
                    <a:pt x="0" y="267"/>
                    <a:pt x="0" y="533"/>
                  </a:cubicBezTo>
                  <a:cubicBezTo>
                    <a:pt x="0" y="888"/>
                    <a:pt x="266" y="1066"/>
                    <a:pt x="533" y="1066"/>
                  </a:cubicBezTo>
                  <a:lnTo>
                    <a:pt x="11982" y="1066"/>
                  </a:lnTo>
                  <a:cubicBezTo>
                    <a:pt x="12337" y="1066"/>
                    <a:pt x="12603" y="888"/>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0" name="Google Shape;361;p41"/>
            <p:cNvSpPr/>
            <p:nvPr/>
          </p:nvSpPr>
          <p:spPr>
            <a:xfrm>
              <a:off x="7448562" y="2944019"/>
              <a:ext cx="12194" cy="612821"/>
            </a:xfrm>
            <a:custGeom>
              <a:avLst/>
              <a:gdLst/>
              <a:ahLst/>
              <a:cxnLst/>
              <a:rect l="l" t="t" r="r" b="b"/>
              <a:pathLst>
                <a:path w="1155" h="58046" extrusionOk="0">
                  <a:moveTo>
                    <a:pt x="622" y="0"/>
                  </a:moveTo>
                  <a:cubicBezTo>
                    <a:pt x="267" y="0"/>
                    <a:pt x="0" y="178"/>
                    <a:pt x="0" y="533"/>
                  </a:cubicBezTo>
                  <a:lnTo>
                    <a:pt x="0" y="57424"/>
                  </a:lnTo>
                  <a:cubicBezTo>
                    <a:pt x="0" y="57779"/>
                    <a:pt x="267" y="58046"/>
                    <a:pt x="622" y="58046"/>
                  </a:cubicBezTo>
                  <a:cubicBezTo>
                    <a:pt x="888" y="58046"/>
                    <a:pt x="1154" y="57779"/>
                    <a:pt x="1154" y="57424"/>
                  </a:cubicBezTo>
                  <a:lnTo>
                    <a:pt x="1154" y="533"/>
                  </a:lnTo>
                  <a:cubicBezTo>
                    <a:pt x="1154" y="178"/>
                    <a:pt x="888" y="0"/>
                    <a:pt x="6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1" name="Google Shape;362;p41"/>
            <p:cNvSpPr/>
            <p:nvPr/>
          </p:nvSpPr>
          <p:spPr>
            <a:xfrm>
              <a:off x="7529147" y="2964627"/>
              <a:ext cx="11254" cy="592212"/>
            </a:xfrm>
            <a:custGeom>
              <a:avLst/>
              <a:gdLst/>
              <a:ahLst/>
              <a:cxnLst/>
              <a:rect l="l" t="t" r="r" b="b"/>
              <a:pathLst>
                <a:path w="1066" h="56094" extrusionOk="0">
                  <a:moveTo>
                    <a:pt x="533" y="1"/>
                  </a:moveTo>
                  <a:cubicBezTo>
                    <a:pt x="266" y="1"/>
                    <a:pt x="0" y="178"/>
                    <a:pt x="0" y="533"/>
                  </a:cubicBezTo>
                  <a:lnTo>
                    <a:pt x="0" y="55472"/>
                  </a:lnTo>
                  <a:cubicBezTo>
                    <a:pt x="0" y="55827"/>
                    <a:pt x="266" y="56094"/>
                    <a:pt x="533" y="56094"/>
                  </a:cubicBezTo>
                  <a:cubicBezTo>
                    <a:pt x="799" y="56094"/>
                    <a:pt x="1065" y="55827"/>
                    <a:pt x="1065" y="55472"/>
                  </a:cubicBezTo>
                  <a:lnTo>
                    <a:pt x="1065" y="533"/>
                  </a:lnTo>
                  <a:cubicBezTo>
                    <a:pt x="1065" y="178"/>
                    <a:pt x="799" y="1"/>
                    <a:pt x="53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2" name="Google Shape;363;p41"/>
            <p:cNvSpPr/>
            <p:nvPr/>
          </p:nvSpPr>
          <p:spPr>
            <a:xfrm>
              <a:off x="7608793" y="2988994"/>
              <a:ext cx="12194" cy="567846"/>
            </a:xfrm>
            <a:custGeom>
              <a:avLst/>
              <a:gdLst/>
              <a:ahLst/>
              <a:cxnLst/>
              <a:rect l="l" t="t" r="r" b="b"/>
              <a:pathLst>
                <a:path w="1155" h="53786" extrusionOk="0">
                  <a:moveTo>
                    <a:pt x="533" y="0"/>
                  </a:moveTo>
                  <a:cubicBezTo>
                    <a:pt x="267" y="0"/>
                    <a:pt x="0" y="267"/>
                    <a:pt x="0" y="622"/>
                  </a:cubicBezTo>
                  <a:lnTo>
                    <a:pt x="0" y="53164"/>
                  </a:lnTo>
                  <a:cubicBezTo>
                    <a:pt x="0" y="53519"/>
                    <a:pt x="267" y="53786"/>
                    <a:pt x="533" y="53786"/>
                  </a:cubicBezTo>
                  <a:cubicBezTo>
                    <a:pt x="888" y="53786"/>
                    <a:pt x="1154" y="53519"/>
                    <a:pt x="1154" y="53164"/>
                  </a:cubicBezTo>
                  <a:lnTo>
                    <a:pt x="1154" y="622"/>
                  </a:lnTo>
                  <a:cubicBezTo>
                    <a:pt x="1154" y="267"/>
                    <a:pt x="888"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3" name="Google Shape;364;p41"/>
            <p:cNvSpPr/>
            <p:nvPr/>
          </p:nvSpPr>
          <p:spPr>
            <a:xfrm>
              <a:off x="7714674" y="3218567"/>
              <a:ext cx="142442" cy="338273"/>
            </a:xfrm>
            <a:custGeom>
              <a:avLst/>
              <a:gdLst/>
              <a:ahLst/>
              <a:cxnLst/>
              <a:rect l="l" t="t" r="r" b="b"/>
              <a:pathLst>
                <a:path w="13492" h="32041" extrusionOk="0">
                  <a:moveTo>
                    <a:pt x="533" y="0"/>
                  </a:moveTo>
                  <a:cubicBezTo>
                    <a:pt x="178" y="0"/>
                    <a:pt x="1" y="266"/>
                    <a:pt x="1" y="621"/>
                  </a:cubicBezTo>
                  <a:cubicBezTo>
                    <a:pt x="1" y="888"/>
                    <a:pt x="178" y="1154"/>
                    <a:pt x="533" y="1154"/>
                  </a:cubicBezTo>
                  <a:lnTo>
                    <a:pt x="12338" y="1154"/>
                  </a:lnTo>
                  <a:lnTo>
                    <a:pt x="12338" y="31419"/>
                  </a:lnTo>
                  <a:cubicBezTo>
                    <a:pt x="12338" y="31774"/>
                    <a:pt x="12604" y="32041"/>
                    <a:pt x="12959" y="32041"/>
                  </a:cubicBezTo>
                  <a:cubicBezTo>
                    <a:pt x="13225" y="32041"/>
                    <a:pt x="13491" y="31774"/>
                    <a:pt x="13491" y="31419"/>
                  </a:cubicBezTo>
                  <a:lnTo>
                    <a:pt x="1349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4" name="Google Shape;365;p41"/>
            <p:cNvSpPr/>
            <p:nvPr/>
          </p:nvSpPr>
          <p:spPr>
            <a:xfrm>
              <a:off x="7714674" y="3278534"/>
              <a:ext cx="142442" cy="11254"/>
            </a:xfrm>
            <a:custGeom>
              <a:avLst/>
              <a:gdLst/>
              <a:ahLst/>
              <a:cxnLst/>
              <a:rect l="l" t="t" r="r" b="b"/>
              <a:pathLst>
                <a:path w="13492" h="1066" extrusionOk="0">
                  <a:moveTo>
                    <a:pt x="533" y="1"/>
                  </a:moveTo>
                  <a:cubicBezTo>
                    <a:pt x="178" y="1"/>
                    <a:pt x="1" y="267"/>
                    <a:pt x="1" y="533"/>
                  </a:cubicBezTo>
                  <a:cubicBezTo>
                    <a:pt x="1" y="799"/>
                    <a:pt x="178" y="1066"/>
                    <a:pt x="533" y="1066"/>
                  </a:cubicBezTo>
                  <a:lnTo>
                    <a:pt x="12959" y="1066"/>
                  </a:lnTo>
                  <a:cubicBezTo>
                    <a:pt x="13225" y="1066"/>
                    <a:pt x="13491" y="799"/>
                    <a:pt x="13491" y="533"/>
                  </a:cubicBezTo>
                  <a:cubicBezTo>
                    <a:pt x="13491" y="267"/>
                    <a:pt x="13225"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5" name="Google Shape;366;p41"/>
            <p:cNvSpPr/>
            <p:nvPr/>
          </p:nvSpPr>
          <p:spPr>
            <a:xfrm>
              <a:off x="7712805" y="3336632"/>
              <a:ext cx="146179" cy="11254"/>
            </a:xfrm>
            <a:custGeom>
              <a:avLst/>
              <a:gdLst/>
              <a:ahLst/>
              <a:cxnLst/>
              <a:rect l="l" t="t" r="r" b="b"/>
              <a:pathLst>
                <a:path w="13846" h="1066" extrusionOk="0">
                  <a:moveTo>
                    <a:pt x="710" y="0"/>
                  </a:moveTo>
                  <a:cubicBezTo>
                    <a:pt x="0" y="0"/>
                    <a:pt x="0" y="1065"/>
                    <a:pt x="710"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6" name="Google Shape;367;p41"/>
            <p:cNvSpPr/>
            <p:nvPr/>
          </p:nvSpPr>
          <p:spPr>
            <a:xfrm>
              <a:off x="7714674" y="3393790"/>
              <a:ext cx="142442" cy="12194"/>
            </a:xfrm>
            <a:custGeom>
              <a:avLst/>
              <a:gdLst/>
              <a:ahLst/>
              <a:cxnLst/>
              <a:rect l="l" t="t" r="r" b="b"/>
              <a:pathLst>
                <a:path w="13492" h="1155" extrusionOk="0">
                  <a:moveTo>
                    <a:pt x="533" y="0"/>
                  </a:moveTo>
                  <a:cubicBezTo>
                    <a:pt x="178" y="0"/>
                    <a:pt x="1" y="267"/>
                    <a:pt x="1" y="622"/>
                  </a:cubicBezTo>
                  <a:cubicBezTo>
                    <a:pt x="1" y="888"/>
                    <a:pt x="178" y="1154"/>
                    <a:pt x="533" y="1154"/>
                  </a:cubicBezTo>
                  <a:lnTo>
                    <a:pt x="12959" y="1154"/>
                  </a:lnTo>
                  <a:cubicBezTo>
                    <a:pt x="13225" y="1154"/>
                    <a:pt x="13491" y="888"/>
                    <a:pt x="13491" y="622"/>
                  </a:cubicBezTo>
                  <a:cubicBezTo>
                    <a:pt x="13491" y="267"/>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7" name="Google Shape;368;p41"/>
            <p:cNvSpPr/>
            <p:nvPr/>
          </p:nvSpPr>
          <p:spPr>
            <a:xfrm>
              <a:off x="7714674" y="3451888"/>
              <a:ext cx="142442" cy="11254"/>
            </a:xfrm>
            <a:custGeom>
              <a:avLst/>
              <a:gdLst/>
              <a:ahLst/>
              <a:cxnLst/>
              <a:rect l="l" t="t" r="r" b="b"/>
              <a:pathLst>
                <a:path w="13492" h="1066" extrusionOk="0">
                  <a:moveTo>
                    <a:pt x="533" y="0"/>
                  </a:moveTo>
                  <a:cubicBezTo>
                    <a:pt x="178" y="0"/>
                    <a:pt x="1" y="266"/>
                    <a:pt x="1" y="533"/>
                  </a:cubicBezTo>
                  <a:cubicBezTo>
                    <a:pt x="1" y="888"/>
                    <a:pt x="178" y="1065"/>
                    <a:pt x="533" y="1065"/>
                  </a:cubicBezTo>
                  <a:lnTo>
                    <a:pt x="12959" y="1065"/>
                  </a:lnTo>
                  <a:cubicBezTo>
                    <a:pt x="13225" y="1065"/>
                    <a:pt x="13491" y="888"/>
                    <a:pt x="13491" y="533"/>
                  </a:cubicBezTo>
                  <a:cubicBezTo>
                    <a:pt x="13491" y="266"/>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8" name="Google Shape;369;p41"/>
            <p:cNvSpPr/>
            <p:nvPr/>
          </p:nvSpPr>
          <p:spPr>
            <a:xfrm>
              <a:off x="7712805" y="3509975"/>
              <a:ext cx="146179" cy="11254"/>
            </a:xfrm>
            <a:custGeom>
              <a:avLst/>
              <a:gdLst/>
              <a:ahLst/>
              <a:cxnLst/>
              <a:rect l="l" t="t" r="r" b="b"/>
              <a:pathLst>
                <a:path w="13846" h="1066" extrusionOk="0">
                  <a:moveTo>
                    <a:pt x="710" y="1"/>
                  </a:moveTo>
                  <a:cubicBezTo>
                    <a:pt x="0" y="1"/>
                    <a:pt x="0" y="1066"/>
                    <a:pt x="710"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9" name="Google Shape;370;p41"/>
            <p:cNvSpPr/>
            <p:nvPr/>
          </p:nvSpPr>
          <p:spPr>
            <a:xfrm>
              <a:off x="7077497" y="3218567"/>
              <a:ext cx="142442" cy="338273"/>
            </a:xfrm>
            <a:custGeom>
              <a:avLst/>
              <a:gdLst/>
              <a:ahLst/>
              <a:cxnLst/>
              <a:rect l="l" t="t" r="r" b="b"/>
              <a:pathLst>
                <a:path w="13492" h="32041" extrusionOk="0">
                  <a:moveTo>
                    <a:pt x="1" y="0"/>
                  </a:moveTo>
                  <a:lnTo>
                    <a:pt x="1" y="31419"/>
                  </a:lnTo>
                  <a:cubicBezTo>
                    <a:pt x="1" y="31774"/>
                    <a:pt x="267" y="32041"/>
                    <a:pt x="622" y="32041"/>
                  </a:cubicBezTo>
                  <a:cubicBezTo>
                    <a:pt x="888" y="32041"/>
                    <a:pt x="1154" y="31774"/>
                    <a:pt x="1154" y="31419"/>
                  </a:cubicBezTo>
                  <a:lnTo>
                    <a:pt x="1154" y="1154"/>
                  </a:lnTo>
                  <a:lnTo>
                    <a:pt x="12959" y="1154"/>
                  </a:lnTo>
                  <a:cubicBezTo>
                    <a:pt x="13314" y="1154"/>
                    <a:pt x="13491" y="888"/>
                    <a:pt x="13491" y="621"/>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0" name="Google Shape;371;p41"/>
            <p:cNvSpPr/>
            <p:nvPr/>
          </p:nvSpPr>
          <p:spPr>
            <a:xfrm>
              <a:off x="7077497" y="3278534"/>
              <a:ext cx="142442" cy="11254"/>
            </a:xfrm>
            <a:custGeom>
              <a:avLst/>
              <a:gdLst/>
              <a:ahLst/>
              <a:cxnLst/>
              <a:rect l="l" t="t" r="r" b="b"/>
              <a:pathLst>
                <a:path w="13492" h="1066" extrusionOk="0">
                  <a:moveTo>
                    <a:pt x="622" y="1"/>
                  </a:moveTo>
                  <a:cubicBezTo>
                    <a:pt x="267" y="1"/>
                    <a:pt x="1" y="267"/>
                    <a:pt x="1" y="533"/>
                  </a:cubicBezTo>
                  <a:cubicBezTo>
                    <a:pt x="1" y="799"/>
                    <a:pt x="267" y="1066"/>
                    <a:pt x="622" y="1066"/>
                  </a:cubicBezTo>
                  <a:lnTo>
                    <a:pt x="12959" y="1066"/>
                  </a:lnTo>
                  <a:cubicBezTo>
                    <a:pt x="13314" y="1066"/>
                    <a:pt x="13491" y="799"/>
                    <a:pt x="13491" y="533"/>
                  </a:cubicBezTo>
                  <a:cubicBezTo>
                    <a:pt x="13491" y="267"/>
                    <a:pt x="13314"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1" name="Google Shape;372;p41"/>
            <p:cNvSpPr/>
            <p:nvPr/>
          </p:nvSpPr>
          <p:spPr>
            <a:xfrm>
              <a:off x="7075628" y="3336632"/>
              <a:ext cx="146179" cy="11254"/>
            </a:xfrm>
            <a:custGeom>
              <a:avLst/>
              <a:gdLst/>
              <a:ahLst/>
              <a:cxnLst/>
              <a:rect l="l" t="t" r="r" b="b"/>
              <a:pathLst>
                <a:path w="13846" h="1066" extrusionOk="0">
                  <a:moveTo>
                    <a:pt x="799" y="0"/>
                  </a:moveTo>
                  <a:cubicBezTo>
                    <a:pt x="0" y="0"/>
                    <a:pt x="0" y="1065"/>
                    <a:pt x="799"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2" name="Google Shape;373;p41"/>
            <p:cNvSpPr/>
            <p:nvPr/>
          </p:nvSpPr>
          <p:spPr>
            <a:xfrm>
              <a:off x="7077497" y="3393790"/>
              <a:ext cx="142442" cy="12194"/>
            </a:xfrm>
            <a:custGeom>
              <a:avLst/>
              <a:gdLst/>
              <a:ahLst/>
              <a:cxnLst/>
              <a:rect l="l" t="t" r="r" b="b"/>
              <a:pathLst>
                <a:path w="13492" h="1155" extrusionOk="0">
                  <a:moveTo>
                    <a:pt x="622" y="0"/>
                  </a:moveTo>
                  <a:cubicBezTo>
                    <a:pt x="267" y="0"/>
                    <a:pt x="1" y="267"/>
                    <a:pt x="1" y="622"/>
                  </a:cubicBezTo>
                  <a:cubicBezTo>
                    <a:pt x="1" y="888"/>
                    <a:pt x="267" y="1154"/>
                    <a:pt x="622" y="1154"/>
                  </a:cubicBezTo>
                  <a:lnTo>
                    <a:pt x="12959" y="1154"/>
                  </a:lnTo>
                  <a:cubicBezTo>
                    <a:pt x="13314" y="1154"/>
                    <a:pt x="13491" y="888"/>
                    <a:pt x="13491" y="622"/>
                  </a:cubicBezTo>
                  <a:cubicBezTo>
                    <a:pt x="13491" y="267"/>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3" name="Google Shape;374;p41"/>
            <p:cNvSpPr/>
            <p:nvPr/>
          </p:nvSpPr>
          <p:spPr>
            <a:xfrm>
              <a:off x="7077497" y="3451888"/>
              <a:ext cx="142442" cy="11254"/>
            </a:xfrm>
            <a:custGeom>
              <a:avLst/>
              <a:gdLst/>
              <a:ahLst/>
              <a:cxnLst/>
              <a:rect l="l" t="t" r="r" b="b"/>
              <a:pathLst>
                <a:path w="13492" h="1066" extrusionOk="0">
                  <a:moveTo>
                    <a:pt x="622" y="0"/>
                  </a:moveTo>
                  <a:cubicBezTo>
                    <a:pt x="267" y="0"/>
                    <a:pt x="1" y="266"/>
                    <a:pt x="1" y="533"/>
                  </a:cubicBezTo>
                  <a:cubicBezTo>
                    <a:pt x="1" y="888"/>
                    <a:pt x="267" y="1065"/>
                    <a:pt x="622" y="1065"/>
                  </a:cubicBezTo>
                  <a:lnTo>
                    <a:pt x="12959" y="1065"/>
                  </a:lnTo>
                  <a:cubicBezTo>
                    <a:pt x="13314" y="1065"/>
                    <a:pt x="13491" y="888"/>
                    <a:pt x="13491" y="533"/>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4" name="Google Shape;375;p41"/>
            <p:cNvSpPr/>
            <p:nvPr/>
          </p:nvSpPr>
          <p:spPr>
            <a:xfrm>
              <a:off x="7075628" y="3509975"/>
              <a:ext cx="146179" cy="11254"/>
            </a:xfrm>
            <a:custGeom>
              <a:avLst/>
              <a:gdLst/>
              <a:ahLst/>
              <a:cxnLst/>
              <a:rect l="l" t="t" r="r" b="b"/>
              <a:pathLst>
                <a:path w="13846" h="1066" extrusionOk="0">
                  <a:moveTo>
                    <a:pt x="799" y="1"/>
                  </a:moveTo>
                  <a:cubicBezTo>
                    <a:pt x="0" y="1"/>
                    <a:pt x="0" y="1066"/>
                    <a:pt x="799"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grpSp>
      <p:sp>
        <p:nvSpPr>
          <p:cNvPr id="35" name="Google Shape;376;p41"/>
          <p:cNvSpPr txBox="1"/>
          <p:nvPr/>
        </p:nvSpPr>
        <p:spPr>
          <a:xfrm>
            <a:off x="3583307" y="4020912"/>
            <a:ext cx="2507065" cy="631279"/>
          </a:xfrm>
          <a:prstGeom prst="rect">
            <a:avLst/>
          </a:prstGeom>
          <a:noFill/>
          <a:ln>
            <a:noFill/>
          </a:ln>
        </p:spPr>
        <p:txBody>
          <a:bodyPr spcFirstLastPara="1" wrap="square" lIns="121900" tIns="121900" rIns="121900" bIns="121900" anchor="t" anchorCtr="0">
            <a:noAutofit/>
          </a:bodyPr>
          <a:lstStyle/>
          <a:p>
            <a:pPr algn="ctr"/>
            <a:endParaRPr sz="2400" dirty="0">
              <a:solidFill>
                <a:srgbClr val="797281"/>
              </a:solidFill>
              <a:latin typeface="Lato"/>
              <a:ea typeface="Lato"/>
              <a:cs typeface="Lato"/>
              <a:sym typeface="Lato"/>
            </a:endParaRPr>
          </a:p>
        </p:txBody>
      </p:sp>
      <p:sp>
        <p:nvSpPr>
          <p:cNvPr id="36" name="Google Shape;429;p44">
            <a:extLst>
              <a:ext uri="{FF2B5EF4-FFF2-40B4-BE49-F238E27FC236}">
                <a16:creationId xmlns="" xmlns:a16="http://schemas.microsoft.com/office/drawing/2014/main" id="{396AC206-88C1-028A-19E4-32F1A675945B}"/>
              </a:ext>
            </a:extLst>
          </p:cNvPr>
          <p:cNvSpPr/>
          <p:nvPr/>
        </p:nvSpPr>
        <p:spPr>
          <a:xfrm>
            <a:off x="6187705" y="4134487"/>
            <a:ext cx="856948" cy="763840"/>
          </a:xfrm>
          <a:prstGeom prst="ellipse">
            <a:avLst/>
          </a:prstGeom>
          <a:solidFill>
            <a:schemeClr val="lt2"/>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7" name="Google Shape;435;p44">
            <a:extLst>
              <a:ext uri="{FF2B5EF4-FFF2-40B4-BE49-F238E27FC236}">
                <a16:creationId xmlns="" xmlns:a16="http://schemas.microsoft.com/office/drawing/2014/main" id="{32C8645C-934A-8481-B456-374E4C83F0FF}"/>
              </a:ext>
            </a:extLst>
          </p:cNvPr>
          <p:cNvSpPr/>
          <p:nvPr/>
        </p:nvSpPr>
        <p:spPr>
          <a:xfrm>
            <a:off x="6351850" y="4086622"/>
            <a:ext cx="635741" cy="565571"/>
          </a:xfrm>
          <a:custGeom>
            <a:avLst/>
            <a:gdLst/>
            <a:ahLst/>
            <a:cxnLst/>
            <a:rect l="l" t="t" r="r" b="b"/>
            <a:pathLst>
              <a:path w="53279" h="53176" extrusionOk="0">
                <a:moveTo>
                  <a:pt x="38028" y="7497"/>
                </a:moveTo>
                <a:lnTo>
                  <a:pt x="29165" y="16352"/>
                </a:lnTo>
                <a:cubicBezTo>
                  <a:pt x="28583" y="16751"/>
                  <a:pt x="28035" y="17191"/>
                  <a:pt x="27536" y="17681"/>
                </a:cubicBezTo>
                <a:cubicBezTo>
                  <a:pt x="27628" y="15173"/>
                  <a:pt x="28666" y="12805"/>
                  <a:pt x="30444" y="11036"/>
                </a:cubicBezTo>
                <a:lnTo>
                  <a:pt x="31050" y="10421"/>
                </a:lnTo>
                <a:cubicBezTo>
                  <a:pt x="32903" y="8560"/>
                  <a:pt x="35403" y="7514"/>
                  <a:pt x="38028" y="7497"/>
                </a:cubicBezTo>
                <a:close/>
                <a:moveTo>
                  <a:pt x="25668" y="3236"/>
                </a:moveTo>
                <a:lnTo>
                  <a:pt x="25668" y="15779"/>
                </a:lnTo>
                <a:cubicBezTo>
                  <a:pt x="25526" y="16468"/>
                  <a:pt x="25460" y="17158"/>
                  <a:pt x="25443" y="17856"/>
                </a:cubicBezTo>
                <a:cubicBezTo>
                  <a:pt x="23740" y="16020"/>
                  <a:pt x="22802" y="13603"/>
                  <a:pt x="22802" y="11094"/>
                </a:cubicBezTo>
                <a:lnTo>
                  <a:pt x="22802" y="10222"/>
                </a:lnTo>
                <a:cubicBezTo>
                  <a:pt x="22802" y="7605"/>
                  <a:pt x="23832" y="5097"/>
                  <a:pt x="25668" y="3236"/>
                </a:cubicBezTo>
                <a:close/>
                <a:moveTo>
                  <a:pt x="17552" y="16385"/>
                </a:moveTo>
                <a:cubicBezTo>
                  <a:pt x="19413" y="16385"/>
                  <a:pt x="21240" y="16909"/>
                  <a:pt x="22818" y="17897"/>
                </a:cubicBezTo>
                <a:cubicBezTo>
                  <a:pt x="23142" y="18371"/>
                  <a:pt x="23508" y="18819"/>
                  <a:pt x="23898" y="19251"/>
                </a:cubicBezTo>
                <a:lnTo>
                  <a:pt x="9686" y="19251"/>
                </a:lnTo>
                <a:cubicBezTo>
                  <a:pt x="11546" y="17407"/>
                  <a:pt x="14063" y="16385"/>
                  <a:pt x="16680" y="16385"/>
                </a:cubicBezTo>
                <a:close/>
                <a:moveTo>
                  <a:pt x="36757" y="16385"/>
                </a:moveTo>
                <a:cubicBezTo>
                  <a:pt x="39373" y="16385"/>
                  <a:pt x="41890" y="17407"/>
                  <a:pt x="43751" y="19251"/>
                </a:cubicBezTo>
                <a:lnTo>
                  <a:pt x="28890" y="19251"/>
                </a:lnTo>
                <a:cubicBezTo>
                  <a:pt x="30759" y="17407"/>
                  <a:pt x="33268" y="16385"/>
                  <a:pt x="35893" y="16385"/>
                </a:cubicBezTo>
                <a:close/>
                <a:moveTo>
                  <a:pt x="24197" y="21319"/>
                </a:moveTo>
                <a:lnTo>
                  <a:pt x="13914" y="31603"/>
                </a:lnTo>
                <a:cubicBezTo>
                  <a:pt x="13930" y="28986"/>
                  <a:pt x="14985" y="26478"/>
                  <a:pt x="16838" y="24634"/>
                </a:cubicBezTo>
                <a:lnTo>
                  <a:pt x="17452" y="24019"/>
                </a:lnTo>
                <a:cubicBezTo>
                  <a:pt x="18806" y="22665"/>
                  <a:pt x="20526" y="21726"/>
                  <a:pt x="22403" y="21319"/>
                </a:cubicBezTo>
                <a:close/>
                <a:moveTo>
                  <a:pt x="27744" y="22474"/>
                </a:moveTo>
                <a:cubicBezTo>
                  <a:pt x="29580" y="24343"/>
                  <a:pt x="30602" y="26852"/>
                  <a:pt x="30602" y="29476"/>
                </a:cubicBezTo>
                <a:lnTo>
                  <a:pt x="30602" y="30349"/>
                </a:lnTo>
                <a:cubicBezTo>
                  <a:pt x="30602" y="32965"/>
                  <a:pt x="29580" y="35474"/>
                  <a:pt x="27744" y="37343"/>
                </a:cubicBezTo>
                <a:lnTo>
                  <a:pt x="27744" y="22474"/>
                </a:lnTo>
                <a:close/>
                <a:moveTo>
                  <a:pt x="26697" y="1"/>
                </a:moveTo>
                <a:cubicBezTo>
                  <a:pt x="26507" y="1"/>
                  <a:pt x="26312" y="54"/>
                  <a:pt x="26133" y="171"/>
                </a:cubicBezTo>
                <a:cubicBezTo>
                  <a:pt x="22752" y="2405"/>
                  <a:pt x="20717" y="6185"/>
                  <a:pt x="20725" y="10230"/>
                </a:cubicBezTo>
                <a:lnTo>
                  <a:pt x="20725" y="11094"/>
                </a:lnTo>
                <a:cubicBezTo>
                  <a:pt x="20725" y="12398"/>
                  <a:pt x="20933" y="13686"/>
                  <a:pt x="21348" y="14923"/>
                </a:cubicBezTo>
                <a:cubicBezTo>
                  <a:pt x="20127" y="14516"/>
                  <a:pt x="18840" y="14309"/>
                  <a:pt x="17552" y="14309"/>
                </a:cubicBezTo>
                <a:lnTo>
                  <a:pt x="16680" y="14309"/>
                </a:lnTo>
                <a:cubicBezTo>
                  <a:pt x="16672" y="14309"/>
                  <a:pt x="16663" y="14309"/>
                  <a:pt x="16655" y="14309"/>
                </a:cubicBezTo>
                <a:cubicBezTo>
                  <a:pt x="12619" y="14309"/>
                  <a:pt x="8851" y="16334"/>
                  <a:pt x="6629" y="19708"/>
                </a:cubicBezTo>
                <a:cubicBezTo>
                  <a:pt x="6172" y="20397"/>
                  <a:pt x="6670" y="21319"/>
                  <a:pt x="7493" y="21319"/>
                </a:cubicBezTo>
                <a:lnTo>
                  <a:pt x="17419" y="21319"/>
                </a:lnTo>
                <a:cubicBezTo>
                  <a:pt x="16912" y="21693"/>
                  <a:pt x="16422" y="22109"/>
                  <a:pt x="15982" y="22557"/>
                </a:cubicBezTo>
                <a:lnTo>
                  <a:pt x="15367" y="23172"/>
                </a:lnTo>
                <a:cubicBezTo>
                  <a:pt x="12502" y="26029"/>
                  <a:pt x="11264" y="30141"/>
                  <a:pt x="12078" y="34103"/>
                </a:cubicBezTo>
                <a:cubicBezTo>
                  <a:pt x="12153" y="34477"/>
                  <a:pt x="12427" y="34776"/>
                  <a:pt x="12792" y="34892"/>
                </a:cubicBezTo>
                <a:cubicBezTo>
                  <a:pt x="12892" y="34917"/>
                  <a:pt x="12992" y="34934"/>
                  <a:pt x="13091" y="34934"/>
                </a:cubicBezTo>
                <a:cubicBezTo>
                  <a:pt x="13374" y="34934"/>
                  <a:pt x="13631" y="34826"/>
                  <a:pt x="13831" y="34627"/>
                </a:cubicBezTo>
                <a:lnTo>
                  <a:pt x="25668" y="22790"/>
                </a:lnTo>
                <a:lnTo>
                  <a:pt x="25668" y="39536"/>
                </a:lnTo>
                <a:cubicBezTo>
                  <a:pt x="25668" y="40148"/>
                  <a:pt x="26168" y="40575"/>
                  <a:pt x="26707" y="40575"/>
                </a:cubicBezTo>
                <a:cubicBezTo>
                  <a:pt x="26900" y="40575"/>
                  <a:pt x="27097" y="40520"/>
                  <a:pt x="27279" y="40400"/>
                </a:cubicBezTo>
                <a:cubicBezTo>
                  <a:pt x="30651" y="38173"/>
                  <a:pt x="32687" y="34394"/>
                  <a:pt x="32678" y="30349"/>
                </a:cubicBezTo>
                <a:lnTo>
                  <a:pt x="32678" y="29476"/>
                </a:lnTo>
                <a:cubicBezTo>
                  <a:pt x="32678" y="28820"/>
                  <a:pt x="32620" y="28156"/>
                  <a:pt x="32512" y="27508"/>
                </a:cubicBezTo>
                <a:lnTo>
                  <a:pt x="32512" y="27508"/>
                </a:lnTo>
                <a:cubicBezTo>
                  <a:pt x="36682" y="30955"/>
                  <a:pt x="40079" y="35250"/>
                  <a:pt x="42480" y="40101"/>
                </a:cubicBezTo>
                <a:cubicBezTo>
                  <a:pt x="40362" y="41820"/>
                  <a:pt x="38725" y="44079"/>
                  <a:pt x="37754" y="46638"/>
                </a:cubicBezTo>
                <a:cubicBezTo>
                  <a:pt x="37072" y="46389"/>
                  <a:pt x="36458" y="45990"/>
                  <a:pt x="35951" y="45483"/>
                </a:cubicBezTo>
                <a:cubicBezTo>
                  <a:pt x="35748" y="45280"/>
                  <a:pt x="35482" y="45178"/>
                  <a:pt x="35216" y="45178"/>
                </a:cubicBezTo>
                <a:cubicBezTo>
                  <a:pt x="34950" y="45178"/>
                  <a:pt x="34684" y="45280"/>
                  <a:pt x="34481" y="45483"/>
                </a:cubicBezTo>
                <a:cubicBezTo>
                  <a:pt x="33509" y="46455"/>
                  <a:pt x="32234" y="46941"/>
                  <a:pt x="30959" y="46941"/>
                </a:cubicBezTo>
                <a:cubicBezTo>
                  <a:pt x="29684" y="46941"/>
                  <a:pt x="28409" y="46455"/>
                  <a:pt x="27437" y="45483"/>
                </a:cubicBezTo>
                <a:cubicBezTo>
                  <a:pt x="27233" y="45280"/>
                  <a:pt x="26968" y="45178"/>
                  <a:pt x="26702" y="45178"/>
                </a:cubicBezTo>
                <a:cubicBezTo>
                  <a:pt x="26436" y="45178"/>
                  <a:pt x="26170" y="45280"/>
                  <a:pt x="25967" y="45483"/>
                </a:cubicBezTo>
                <a:cubicBezTo>
                  <a:pt x="24995" y="46455"/>
                  <a:pt x="23720" y="46941"/>
                  <a:pt x="22445" y="46941"/>
                </a:cubicBezTo>
                <a:cubicBezTo>
                  <a:pt x="21170" y="46941"/>
                  <a:pt x="19894" y="46455"/>
                  <a:pt x="18923" y="45483"/>
                </a:cubicBezTo>
                <a:cubicBezTo>
                  <a:pt x="18719" y="45280"/>
                  <a:pt x="18453" y="45178"/>
                  <a:pt x="18187" y="45178"/>
                </a:cubicBezTo>
                <a:cubicBezTo>
                  <a:pt x="17922" y="45178"/>
                  <a:pt x="17656" y="45280"/>
                  <a:pt x="17452" y="45483"/>
                </a:cubicBezTo>
                <a:cubicBezTo>
                  <a:pt x="16480" y="46455"/>
                  <a:pt x="15205" y="46941"/>
                  <a:pt x="13930" y="46941"/>
                </a:cubicBezTo>
                <a:cubicBezTo>
                  <a:pt x="12655" y="46941"/>
                  <a:pt x="11380" y="46455"/>
                  <a:pt x="10408" y="45483"/>
                </a:cubicBezTo>
                <a:cubicBezTo>
                  <a:pt x="10205" y="45280"/>
                  <a:pt x="9939" y="45178"/>
                  <a:pt x="9673" y="45178"/>
                </a:cubicBezTo>
                <a:cubicBezTo>
                  <a:pt x="9407" y="45178"/>
                  <a:pt x="9142" y="45280"/>
                  <a:pt x="8938" y="45483"/>
                </a:cubicBezTo>
                <a:cubicBezTo>
                  <a:pt x="7966" y="46455"/>
                  <a:pt x="6691" y="46941"/>
                  <a:pt x="5416" y="46941"/>
                </a:cubicBezTo>
                <a:cubicBezTo>
                  <a:pt x="4141" y="46941"/>
                  <a:pt x="2866" y="46455"/>
                  <a:pt x="1894" y="45483"/>
                </a:cubicBezTo>
                <a:cubicBezTo>
                  <a:pt x="1689" y="45269"/>
                  <a:pt x="1417" y="45163"/>
                  <a:pt x="1147" y="45163"/>
                </a:cubicBezTo>
                <a:cubicBezTo>
                  <a:pt x="882" y="45163"/>
                  <a:pt x="617" y="45265"/>
                  <a:pt x="416" y="45467"/>
                </a:cubicBezTo>
                <a:cubicBezTo>
                  <a:pt x="0" y="45882"/>
                  <a:pt x="9" y="46546"/>
                  <a:pt x="424" y="46953"/>
                </a:cubicBezTo>
                <a:cubicBezTo>
                  <a:pt x="1793" y="48318"/>
                  <a:pt x="3602" y="49016"/>
                  <a:pt x="5419" y="49016"/>
                </a:cubicBezTo>
                <a:cubicBezTo>
                  <a:pt x="6909" y="49016"/>
                  <a:pt x="8404" y="48547"/>
                  <a:pt x="9669" y="47593"/>
                </a:cubicBezTo>
                <a:cubicBezTo>
                  <a:pt x="10932" y="48544"/>
                  <a:pt x="12431" y="49020"/>
                  <a:pt x="13929" y="49020"/>
                </a:cubicBezTo>
                <a:cubicBezTo>
                  <a:pt x="15428" y="49020"/>
                  <a:pt x="16925" y="48544"/>
                  <a:pt x="18183" y="47593"/>
                </a:cubicBezTo>
                <a:cubicBezTo>
                  <a:pt x="19446" y="48544"/>
                  <a:pt x="20945" y="49020"/>
                  <a:pt x="22444" y="49020"/>
                </a:cubicBezTo>
                <a:cubicBezTo>
                  <a:pt x="23942" y="49020"/>
                  <a:pt x="25439" y="48544"/>
                  <a:pt x="26698" y="47593"/>
                </a:cubicBezTo>
                <a:cubicBezTo>
                  <a:pt x="27960" y="48544"/>
                  <a:pt x="29459" y="49020"/>
                  <a:pt x="30958" y="49020"/>
                </a:cubicBezTo>
                <a:cubicBezTo>
                  <a:pt x="32456" y="49020"/>
                  <a:pt x="33953" y="48544"/>
                  <a:pt x="35212" y="47593"/>
                </a:cubicBezTo>
                <a:cubicBezTo>
                  <a:pt x="35802" y="48033"/>
                  <a:pt x="36449" y="48382"/>
                  <a:pt x="37139" y="48631"/>
                </a:cubicBezTo>
                <a:cubicBezTo>
                  <a:pt x="36873" y="49778"/>
                  <a:pt x="36740" y="50957"/>
                  <a:pt x="36740" y="52137"/>
                </a:cubicBezTo>
                <a:cubicBezTo>
                  <a:pt x="36740" y="52710"/>
                  <a:pt x="37205" y="53175"/>
                  <a:pt x="37778" y="53175"/>
                </a:cubicBezTo>
                <a:cubicBezTo>
                  <a:pt x="38352" y="53175"/>
                  <a:pt x="38817" y="52710"/>
                  <a:pt x="38817" y="52137"/>
                </a:cubicBezTo>
                <a:cubicBezTo>
                  <a:pt x="38825" y="44727"/>
                  <a:pt x="44831" y="38713"/>
                  <a:pt x="52248" y="38705"/>
                </a:cubicBezTo>
                <a:cubicBezTo>
                  <a:pt x="52822" y="38705"/>
                  <a:pt x="53279" y="38240"/>
                  <a:pt x="53279" y="37667"/>
                </a:cubicBezTo>
                <a:cubicBezTo>
                  <a:pt x="53279" y="37094"/>
                  <a:pt x="52822" y="36628"/>
                  <a:pt x="52248" y="36628"/>
                </a:cubicBezTo>
                <a:cubicBezTo>
                  <a:pt x="51742" y="36628"/>
                  <a:pt x="51252" y="36653"/>
                  <a:pt x="50762" y="36695"/>
                </a:cubicBezTo>
                <a:cubicBezTo>
                  <a:pt x="49599" y="34527"/>
                  <a:pt x="48253" y="32467"/>
                  <a:pt x="46750" y="30523"/>
                </a:cubicBezTo>
                <a:cubicBezTo>
                  <a:pt x="46543" y="30258"/>
                  <a:pt x="46238" y="30122"/>
                  <a:pt x="45929" y="30122"/>
                </a:cubicBezTo>
                <a:cubicBezTo>
                  <a:pt x="45706" y="30122"/>
                  <a:pt x="45480" y="30194"/>
                  <a:pt x="45288" y="30340"/>
                </a:cubicBezTo>
                <a:cubicBezTo>
                  <a:pt x="44839" y="30689"/>
                  <a:pt x="44756" y="31345"/>
                  <a:pt x="45105" y="31802"/>
                </a:cubicBezTo>
                <a:cubicBezTo>
                  <a:pt x="46401" y="33464"/>
                  <a:pt x="47564" y="35225"/>
                  <a:pt x="48594" y="37060"/>
                </a:cubicBezTo>
                <a:cubicBezTo>
                  <a:pt x="47040" y="37442"/>
                  <a:pt x="45562" y="38057"/>
                  <a:pt x="44199" y="38888"/>
                </a:cubicBezTo>
                <a:cubicBezTo>
                  <a:pt x="41201" y="32957"/>
                  <a:pt x="36798" y="27848"/>
                  <a:pt x="31374" y="24011"/>
                </a:cubicBezTo>
                <a:cubicBezTo>
                  <a:pt x="30876" y="23039"/>
                  <a:pt x="30253" y="22133"/>
                  <a:pt x="29513" y="21328"/>
                </a:cubicBezTo>
                <a:lnTo>
                  <a:pt x="33143" y="21328"/>
                </a:lnTo>
                <a:cubicBezTo>
                  <a:pt x="35120" y="22482"/>
                  <a:pt x="36998" y="23795"/>
                  <a:pt x="38767" y="25248"/>
                </a:cubicBezTo>
                <a:cubicBezTo>
                  <a:pt x="38962" y="25414"/>
                  <a:pt x="39198" y="25494"/>
                  <a:pt x="39434" y="25494"/>
                </a:cubicBezTo>
                <a:cubicBezTo>
                  <a:pt x="39731" y="25494"/>
                  <a:pt x="40025" y="25366"/>
                  <a:pt x="40229" y="25115"/>
                </a:cubicBezTo>
                <a:cubicBezTo>
                  <a:pt x="40594" y="24675"/>
                  <a:pt x="40536" y="24019"/>
                  <a:pt x="40096" y="23654"/>
                </a:cubicBezTo>
                <a:cubicBezTo>
                  <a:pt x="39108" y="22831"/>
                  <a:pt x="38086" y="22059"/>
                  <a:pt x="37023" y="21328"/>
                </a:cubicBezTo>
                <a:lnTo>
                  <a:pt x="45952" y="21328"/>
                </a:lnTo>
                <a:cubicBezTo>
                  <a:pt x="46774" y="21328"/>
                  <a:pt x="47273" y="20406"/>
                  <a:pt x="46816" y="19716"/>
                </a:cubicBezTo>
                <a:cubicBezTo>
                  <a:pt x="44594" y="16342"/>
                  <a:pt x="40826" y="14317"/>
                  <a:pt x="36790" y="14317"/>
                </a:cubicBezTo>
                <a:cubicBezTo>
                  <a:pt x="36782" y="14317"/>
                  <a:pt x="36773" y="14317"/>
                  <a:pt x="36765" y="14317"/>
                </a:cubicBezTo>
                <a:lnTo>
                  <a:pt x="35893" y="14317"/>
                </a:lnTo>
                <a:cubicBezTo>
                  <a:pt x="35848" y="14316"/>
                  <a:pt x="35802" y="14316"/>
                  <a:pt x="35757" y="14316"/>
                </a:cubicBezTo>
                <a:cubicBezTo>
                  <a:pt x="35171" y="14316"/>
                  <a:pt x="34585" y="14366"/>
                  <a:pt x="33999" y="14458"/>
                </a:cubicBezTo>
                <a:lnTo>
                  <a:pt x="41043" y="7414"/>
                </a:lnTo>
                <a:cubicBezTo>
                  <a:pt x="41633" y="6833"/>
                  <a:pt x="41325" y="5828"/>
                  <a:pt x="40520" y="5661"/>
                </a:cubicBezTo>
                <a:cubicBezTo>
                  <a:pt x="39717" y="5497"/>
                  <a:pt x="38908" y="5416"/>
                  <a:pt x="38104" y="5416"/>
                </a:cubicBezTo>
                <a:cubicBezTo>
                  <a:pt x="34943" y="5416"/>
                  <a:pt x="31867" y="6666"/>
                  <a:pt x="29588" y="8951"/>
                </a:cubicBezTo>
                <a:lnTo>
                  <a:pt x="28974" y="9566"/>
                </a:lnTo>
                <a:cubicBezTo>
                  <a:pt x="28525" y="10014"/>
                  <a:pt x="28110" y="10496"/>
                  <a:pt x="27744" y="11011"/>
                </a:cubicBezTo>
                <a:lnTo>
                  <a:pt x="27744" y="1043"/>
                </a:lnTo>
                <a:cubicBezTo>
                  <a:pt x="27738" y="429"/>
                  <a:pt x="27237" y="1"/>
                  <a:pt x="26697" y="1"/>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8" name="Hộp Văn bản 44">
            <a:extLst>
              <a:ext uri="{FF2B5EF4-FFF2-40B4-BE49-F238E27FC236}">
                <a16:creationId xmlns="" xmlns:a16="http://schemas.microsoft.com/office/drawing/2014/main" id="{4F01E2C6-E345-DE3B-B7A6-DF1259232321}"/>
              </a:ext>
            </a:extLst>
          </p:cNvPr>
          <p:cNvSpPr txBox="1"/>
          <p:nvPr/>
        </p:nvSpPr>
        <p:spPr>
          <a:xfrm>
            <a:off x="2510213" y="675695"/>
            <a:ext cx="5273318" cy="1897892"/>
          </a:xfrm>
          <a:prstGeom prst="rect">
            <a:avLst/>
          </a:prstGeom>
          <a:noFill/>
        </p:spPr>
        <p:txBody>
          <a:bodyPr wrap="square">
            <a:spAutoFit/>
          </a:bodyPr>
          <a:lstStyle/>
          <a:p>
            <a:r>
              <a:rPr lang="en" sz="11733" b="1" dirty="0">
                <a:solidFill>
                  <a:srgbClr val="25212A"/>
                </a:solidFill>
              </a:rPr>
              <a:t>0</a:t>
            </a:r>
            <a:r>
              <a:rPr lang="vi-VN" sz="11733" b="1" dirty="0">
                <a:solidFill>
                  <a:srgbClr val="25212A"/>
                </a:solidFill>
              </a:rPr>
              <a:t>3</a:t>
            </a:r>
          </a:p>
        </p:txBody>
      </p:sp>
      <p:sp>
        <p:nvSpPr>
          <p:cNvPr id="39" name="Hộp Văn bản 4">
            <a:extLst>
              <a:ext uri="{FF2B5EF4-FFF2-40B4-BE49-F238E27FC236}">
                <a16:creationId xmlns="" xmlns:a16="http://schemas.microsoft.com/office/drawing/2014/main" id="{40BF2F9C-38E9-2EF4-4BC4-D158B24ED2C7}"/>
              </a:ext>
            </a:extLst>
          </p:cNvPr>
          <p:cNvSpPr txBox="1"/>
          <p:nvPr/>
        </p:nvSpPr>
        <p:spPr>
          <a:xfrm>
            <a:off x="2328488" y="3867361"/>
            <a:ext cx="3670656" cy="1077218"/>
          </a:xfrm>
          <a:prstGeom prst="rect">
            <a:avLst/>
          </a:prstGeom>
          <a:noFill/>
        </p:spPr>
        <p:txBody>
          <a:bodyPr wrap="square" rtlCol="0">
            <a:spAutoFit/>
          </a:bodyPr>
          <a:lstStyle/>
          <a:p>
            <a:r>
              <a:rPr lang="vi-VN" sz="3200" b="1" kern="1600" dirty="0" smtClean="0">
                <a:solidFill>
                  <a:srgbClr val="25212A"/>
                </a:solidFill>
                <a:latin typeface="Times New Roman" panose="02020603050405020304" pitchFamily="18" charset="0"/>
                <a:ea typeface="Calibri" panose="020F0502020204030204" pitchFamily="34" charset="0"/>
              </a:rPr>
              <a:t>THIẾT KẾ VÀ XÂY DỰNG</a:t>
            </a:r>
            <a:endParaRPr lang="vi-VN" sz="3200" dirty="0">
              <a:solidFill>
                <a:srgbClr val="25212A"/>
              </a:solidFill>
            </a:endParaRPr>
          </a:p>
        </p:txBody>
      </p:sp>
    </p:spTree>
    <p:extLst>
      <p:ext uri="{BB962C8B-B14F-4D97-AF65-F5344CB8AC3E}">
        <p14:creationId xmlns:p14="http://schemas.microsoft.com/office/powerpoint/2010/main" val="1297088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60" y="2432778"/>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Xác định số lượng thực thể: gồm </a:t>
            </a:r>
            <a:r>
              <a:rPr lang="vi-VN" sz="2000" dirty="0" smtClean="0">
                <a:solidFill>
                  <a:srgbClr val="25212A"/>
                </a:solidFill>
                <a:latin typeface="Times New Roman" panose="02020603050405020304" pitchFamily="18" charset="0"/>
              </a:rPr>
              <a:t>4 </a:t>
            </a:r>
            <a:r>
              <a:rPr lang="vi-VN" sz="2000" dirty="0" smtClean="0">
                <a:solidFill>
                  <a:srgbClr val="25212A"/>
                </a:solidFill>
                <a:latin typeface="Times New Roman" panose="02020603050405020304" pitchFamily="18" charset="0"/>
              </a:rPr>
              <a:t>thực thể.</a:t>
            </a:r>
            <a:endParaRPr lang="vi-VN" sz="2000" dirty="0">
              <a:solidFill>
                <a:srgbClr val="25212A"/>
              </a:solidFill>
            </a:endParaRPr>
          </a:p>
        </p:txBody>
      </p:sp>
      <p:sp>
        <p:nvSpPr>
          <p:cNvPr id="3" name="Rectangle 2"/>
          <p:cNvSpPr/>
          <p:nvPr/>
        </p:nvSpPr>
        <p:spPr>
          <a:xfrm>
            <a:off x="2334098" y="2928695"/>
            <a:ext cx="8938852" cy="2246769"/>
          </a:xfrm>
          <a:prstGeom prst="rect">
            <a:avLst/>
          </a:prstGeom>
        </p:spPr>
        <p:txBody>
          <a:bodyPr wrap="square">
            <a:spAutoFit/>
          </a:bodyPr>
          <a:lstStyle/>
          <a:p>
            <a:pPr marL="342900" lvl="0" indent="-342900" algn="just" hangingPunct="0">
              <a:buFont typeface="Arial" panose="020B0604020202020204" pitchFamily="34" charset="0"/>
              <a:buChar char="•"/>
            </a:pPr>
            <a:r>
              <a:rPr lang="vi-VN" sz="2000" dirty="0">
                <a:latin typeface="+mj-lt"/>
              </a:rPr>
              <a:t>Bảng </a:t>
            </a:r>
            <a:r>
              <a:rPr lang="vi-VN" sz="2000" dirty="0" smtClean="0">
                <a:latin typeface="+mj-lt"/>
              </a:rPr>
              <a:t>accounts: </a:t>
            </a:r>
            <a:r>
              <a:rPr lang="vi-VN" sz="2000" dirty="0">
                <a:latin typeface="+mj-lt"/>
              </a:rPr>
              <a:t>chứa thông tin các tài khoản người dùng đăng </a:t>
            </a:r>
            <a:r>
              <a:rPr lang="vi-VN" sz="2000" dirty="0" smtClean="0">
                <a:latin typeface="+mj-lt"/>
              </a:rPr>
              <a:t>kí</a:t>
            </a:r>
            <a:r>
              <a:rPr lang="vi-VN" sz="2000" dirty="0" smtClean="0">
                <a:latin typeface="+mj-lt"/>
              </a:rPr>
              <a:t>.</a:t>
            </a:r>
          </a:p>
          <a:p>
            <a:pPr marL="342900" lvl="0" indent="-342900" algn="just" hangingPunct="0">
              <a:buFont typeface="Arial" panose="020B0604020202020204" pitchFamily="34" charset="0"/>
              <a:buChar char="•"/>
            </a:pPr>
            <a:r>
              <a:rPr lang="vi-VN" sz="2000" dirty="0" smtClean="0">
                <a:latin typeface="+mj-lt"/>
              </a:rPr>
              <a:t>Bảng employees: </a:t>
            </a:r>
            <a:r>
              <a:rPr lang="vi-VN" sz="2000" dirty="0">
                <a:latin typeface="+mj-lt"/>
              </a:rPr>
              <a:t>chứa thông tin nhân viên đang phục vụ tại </a:t>
            </a:r>
            <a:r>
              <a:rPr lang="vi-VN" sz="2000" dirty="0" smtClean="0">
                <a:latin typeface="+mj-lt"/>
              </a:rPr>
              <a:t>resort.</a:t>
            </a:r>
            <a:endParaRPr lang="vi-VN" sz="2000" dirty="0">
              <a:latin typeface="+mj-lt"/>
            </a:endParaRPr>
          </a:p>
          <a:p>
            <a:pPr marL="342900" lvl="0" indent="-342900" algn="just" hangingPunct="0">
              <a:buFont typeface="Arial" panose="020B0604020202020204" pitchFamily="34" charset="0"/>
              <a:buChar char="•"/>
            </a:pPr>
            <a:r>
              <a:rPr lang="vi-VN" sz="2000" dirty="0">
                <a:latin typeface="+mj-lt"/>
              </a:rPr>
              <a:t>Bảng </a:t>
            </a:r>
            <a:r>
              <a:rPr lang="vi-VN" sz="2000" dirty="0" smtClean="0">
                <a:latin typeface="+mj-lt"/>
              </a:rPr>
              <a:t>customers: </a:t>
            </a:r>
            <a:r>
              <a:rPr lang="vi-VN" sz="2000" dirty="0">
                <a:latin typeface="+mj-lt"/>
              </a:rPr>
              <a:t>chứa thông tin các khách hàng đang có hợp đồng nghỉ dưỡng tại </a:t>
            </a:r>
            <a:r>
              <a:rPr lang="vi-VN" sz="2000" dirty="0" smtClean="0">
                <a:latin typeface="+mj-lt"/>
              </a:rPr>
              <a:t>resort.</a:t>
            </a:r>
            <a:endParaRPr lang="vi-VN" sz="2000" dirty="0">
              <a:latin typeface="+mj-lt"/>
            </a:endParaRPr>
          </a:p>
          <a:p>
            <a:pPr marL="342900" lvl="0" indent="-342900" algn="just">
              <a:buFont typeface="Arial" panose="020B0604020202020204" pitchFamily="34" charset="0"/>
              <a:buChar char="•"/>
            </a:pPr>
            <a:r>
              <a:rPr lang="vi-VN" sz="2000" dirty="0">
                <a:latin typeface="+mj-lt"/>
              </a:rPr>
              <a:t>Bảng </a:t>
            </a:r>
            <a:r>
              <a:rPr lang="vi-VN" sz="2000" dirty="0" smtClean="0">
                <a:latin typeface="+mj-lt"/>
              </a:rPr>
              <a:t>contracts: </a:t>
            </a:r>
            <a:r>
              <a:rPr lang="vi-VN" sz="2000" dirty="0">
                <a:latin typeface="+mj-lt"/>
              </a:rPr>
              <a:t>chứa thông tin và nội dung cụ thể của hợp đồng được người dùng </a:t>
            </a:r>
            <a:r>
              <a:rPr lang="vi-VN" sz="2000" dirty="0" smtClean="0">
                <a:latin typeface="+mj-lt"/>
              </a:rPr>
              <a:t>thêm.</a:t>
            </a:r>
            <a:endParaRPr lang="vi-VN" sz="2000" dirty="0">
              <a:latin typeface="+mj-lt"/>
            </a:endParaRPr>
          </a:p>
          <a:p>
            <a:pPr marL="342900" indent="-342900" algn="just">
              <a:buFont typeface="Arial" panose="020B0604020202020204" pitchFamily="34" charset="0"/>
              <a:buChar char="•"/>
            </a:pPr>
            <a:endParaRPr lang="vi-VN" sz="2000" dirty="0">
              <a:latin typeface="+mj-lt"/>
            </a:endParaRPr>
          </a:p>
        </p:txBody>
      </p:sp>
    </p:spTree>
    <p:extLst>
      <p:ext uri="{BB962C8B-B14F-4D97-AF65-F5344CB8AC3E}">
        <p14:creationId xmlns:p14="http://schemas.microsoft.com/office/powerpoint/2010/main" val="3283524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8938852" cy="707886"/>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Sơ đồ use case của người dùng:</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265937" y="2326345"/>
            <a:ext cx="4007112" cy="3416135"/>
          </a:xfrm>
          <a:prstGeom prst="rect">
            <a:avLst/>
          </a:prstGeom>
        </p:spPr>
      </p:pic>
    </p:spTree>
    <p:extLst>
      <p:ext uri="{BB962C8B-B14F-4D97-AF65-F5344CB8AC3E}">
        <p14:creationId xmlns:p14="http://schemas.microsoft.com/office/powerpoint/2010/main" val="3387609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3807295"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a:solidFill>
                  <a:srgbClr val="25212A"/>
                </a:solidFill>
                <a:latin typeface="Times New Roman" panose="02020603050405020304" pitchFamily="18" charset="0"/>
              </a:rPr>
              <a:t>Sơ đồ use case của </a:t>
            </a:r>
            <a:r>
              <a:rPr lang="vi-VN" sz="2000" dirty="0" smtClean="0">
                <a:solidFill>
                  <a:srgbClr val="25212A"/>
                </a:solidFill>
                <a:latin typeface="Times New Roman" panose="02020603050405020304" pitchFamily="18" charset="0"/>
              </a:rPr>
              <a:t>quản trị viên hệ thống:</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187618" y="2365377"/>
            <a:ext cx="4531056" cy="3490064"/>
          </a:xfrm>
          <a:prstGeom prst="rect">
            <a:avLst/>
          </a:prstGeom>
        </p:spPr>
      </p:pic>
    </p:spTree>
    <p:extLst>
      <p:ext uri="{BB962C8B-B14F-4D97-AF65-F5344CB8AC3E}">
        <p14:creationId xmlns:p14="http://schemas.microsoft.com/office/powerpoint/2010/main" val="743101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3807295"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a:solidFill>
                  <a:srgbClr val="25212A"/>
                </a:solidFill>
                <a:latin typeface="Times New Roman" panose="02020603050405020304" pitchFamily="18" charset="0"/>
              </a:rPr>
              <a:t>Sơ đồ use case của quản trị </a:t>
            </a:r>
            <a:r>
              <a:rPr lang="vi-VN" sz="2000" dirty="0" smtClean="0">
                <a:solidFill>
                  <a:srgbClr val="25212A"/>
                </a:solidFill>
                <a:latin typeface="Times New Roman" panose="02020603050405020304" pitchFamily="18" charset="0"/>
              </a:rPr>
              <a:t>viên:</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455391" y="2252937"/>
            <a:ext cx="4355813" cy="3624387"/>
          </a:xfrm>
          <a:prstGeom prst="rect">
            <a:avLst/>
          </a:prstGeom>
        </p:spPr>
      </p:pic>
    </p:spTree>
    <p:extLst>
      <p:ext uri="{BB962C8B-B14F-4D97-AF65-F5344CB8AC3E}">
        <p14:creationId xmlns:p14="http://schemas.microsoft.com/office/powerpoint/2010/main" val="990661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Sơ đồ ca sử dụng:</a:t>
            </a:r>
            <a:endParaRPr lang="vi-VN" sz="2000" dirty="0">
              <a:solidFill>
                <a:srgbClr val="25212A"/>
              </a:solidFill>
            </a:endParaRPr>
          </a:p>
        </p:txBody>
      </p:sp>
      <p:sp>
        <p:nvSpPr>
          <p:cNvPr id="3" name="Rectangle 2"/>
          <p:cNvSpPr/>
          <p:nvPr/>
        </p:nvSpPr>
        <p:spPr>
          <a:xfrm>
            <a:off x="2265959" y="2843222"/>
            <a:ext cx="3807295" cy="707886"/>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a:solidFill>
                  <a:srgbClr val="25212A"/>
                </a:solidFill>
                <a:latin typeface="Times New Roman" panose="02020603050405020304" pitchFamily="18" charset="0"/>
              </a:rPr>
              <a:t>Sơ đồ use case của </a:t>
            </a:r>
            <a:r>
              <a:rPr lang="vi-VN" sz="2000" dirty="0" smtClean="0">
                <a:solidFill>
                  <a:srgbClr val="25212A"/>
                </a:solidFill>
                <a:latin typeface="Times New Roman" panose="02020603050405020304" pitchFamily="18" charset="0"/>
              </a:rPr>
              <a:t>nhân viên:</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073254" y="2429128"/>
            <a:ext cx="4517528" cy="3346994"/>
          </a:xfrm>
          <a:prstGeom prst="rect">
            <a:avLst/>
          </a:prstGeom>
        </p:spPr>
      </p:pic>
    </p:spTree>
    <p:extLst>
      <p:ext uri="{BB962C8B-B14F-4D97-AF65-F5344CB8AC3E}">
        <p14:creationId xmlns:p14="http://schemas.microsoft.com/office/powerpoint/2010/main" val="2630827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29183"/>
            <a:ext cx="3807295" cy="1631216"/>
          </a:xfrm>
          <a:prstGeom prst="rect">
            <a:avLst/>
          </a:prstGeom>
        </p:spPr>
        <p:txBody>
          <a:bodyPr wrap="square">
            <a:spAutoFit/>
          </a:bodyPr>
          <a:lstStyle/>
          <a:p>
            <a:pPr marL="342900" indent="-342900" algn="just" hangingPunct="0">
              <a:lnSpc>
                <a:spcPct val="200000"/>
              </a:lnSpc>
              <a:buFont typeface="Arial" panose="020B0604020202020204" pitchFamily="34" charset="0"/>
              <a:buChar char="•"/>
            </a:pPr>
            <a:r>
              <a:rPr lang="vi-VN" sz="2000" dirty="0" smtClean="0">
                <a:solidFill>
                  <a:srgbClr val="25212A"/>
                </a:solidFill>
                <a:latin typeface="Times New Roman" panose="02020603050405020304" pitchFamily="18" charset="0"/>
              </a:rPr>
              <a:t>Tạo các bảng cơ sở dữ liệu:</a:t>
            </a:r>
          </a:p>
          <a:p>
            <a:pPr marL="800100" lvl="1" indent="-342900" algn="just" hangingPunct="0">
              <a:lnSpc>
                <a:spcPct val="200000"/>
              </a:lnSpc>
              <a:buFont typeface="Wingdings" panose="05000000000000000000" pitchFamily="2" charset="2"/>
              <a:buChar char="§"/>
            </a:pPr>
            <a:r>
              <a:rPr lang="vi-VN" sz="2000" dirty="0" smtClean="0">
                <a:solidFill>
                  <a:srgbClr val="25212A"/>
                </a:solidFill>
                <a:latin typeface="Times New Roman" panose="02020603050405020304" pitchFamily="18" charset="0"/>
              </a:rPr>
              <a:t>Mô hình cây:</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073254" y="3148186"/>
            <a:ext cx="4429339" cy="2224426"/>
          </a:xfrm>
          <a:prstGeom prst="rect">
            <a:avLst/>
          </a:prstGeom>
        </p:spPr>
      </p:pic>
    </p:spTree>
    <p:extLst>
      <p:ext uri="{BB962C8B-B14F-4D97-AF65-F5344CB8AC3E}">
        <p14:creationId xmlns:p14="http://schemas.microsoft.com/office/powerpoint/2010/main" val="28534972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01650" y="721216"/>
            <a:ext cx="7736800" cy="825183"/>
          </a:xfrm>
        </p:spPr>
        <p:txBody>
          <a:bodyPr/>
          <a:lstStyle/>
          <a:p>
            <a:r>
              <a:rPr lang="vi-VN" sz="4000" dirty="0">
                <a:solidFill>
                  <a:srgbClr val="FF0000"/>
                </a:solidFill>
                <a:latin typeface="+mn-lt"/>
              </a:rPr>
              <a:t>GIỚI THIỆU ĐỀ TÀI</a:t>
            </a:r>
            <a:endParaRPr lang="vi-VN" sz="4000" dirty="0">
              <a:latin typeface="+mn-lt"/>
            </a:endParaRPr>
          </a:p>
        </p:txBody>
      </p:sp>
      <p:sp>
        <p:nvSpPr>
          <p:cNvPr id="3" name="Subtitle 2"/>
          <p:cNvSpPr>
            <a:spLocks noGrp="1"/>
          </p:cNvSpPr>
          <p:nvPr>
            <p:ph type="subTitle" idx="1"/>
          </p:nvPr>
        </p:nvSpPr>
        <p:spPr>
          <a:xfrm>
            <a:off x="3347857" y="1546399"/>
            <a:ext cx="7736800" cy="1046400"/>
          </a:xfrm>
        </p:spPr>
        <p:txBody>
          <a:bodyPr/>
          <a:lstStyle/>
          <a:p>
            <a:r>
              <a:rPr lang="vi-VN" b="1" kern="1600" dirty="0">
                <a:solidFill>
                  <a:schemeClr val="tx1"/>
                </a:solidFill>
                <a:latin typeface="Times New Roman" panose="02020603050405020304" pitchFamily="18" charset="0"/>
                <a:ea typeface="Calibri" panose="020F0502020204030204" pitchFamily="34" charset="0"/>
              </a:rPr>
              <a:t>XÂY DỰNG WEBSITE </a:t>
            </a:r>
            <a:r>
              <a:rPr lang="en-US" b="1" kern="1600" dirty="0" smtClean="0">
                <a:solidFill>
                  <a:schemeClr val="tx1"/>
                </a:solidFill>
                <a:latin typeface="Times New Roman" panose="02020603050405020304" pitchFamily="18" charset="0"/>
                <a:ea typeface="Calibri" panose="020F0502020204030204" pitchFamily="34" charset="0"/>
              </a:rPr>
              <a:t>QUẢN LÝ RESORT </a:t>
            </a:r>
            <a:endParaRPr lang="vi-VN" b="1" kern="1600" dirty="0">
              <a:solidFill>
                <a:schemeClr val="tx1"/>
              </a:solidFill>
              <a:latin typeface="Times New Roman" panose="02020603050405020304" pitchFamily="18" charset="0"/>
              <a:ea typeface="Calibri" panose="020F0502020204030204" pitchFamily="34" charset="0"/>
            </a:endParaRPr>
          </a:p>
          <a:p>
            <a:endParaRPr lang="vi-VN" dirty="0"/>
          </a:p>
        </p:txBody>
      </p:sp>
      <p:sp>
        <p:nvSpPr>
          <p:cNvPr id="4" name="Subtitle 2"/>
          <p:cNvSpPr txBox="1">
            <a:spLocks/>
          </p:cNvSpPr>
          <p:nvPr/>
        </p:nvSpPr>
        <p:spPr>
          <a:xfrm>
            <a:off x="2036518" y="2371582"/>
            <a:ext cx="7736800" cy="6965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eaLnBrk="1" hangingPunct="1">
              <a:lnSpc>
                <a:spcPct val="100000"/>
              </a:lnSpc>
              <a:spcBef>
                <a:spcPts val="0"/>
              </a:spcBef>
              <a:spcAft>
                <a:spcPts val="0"/>
              </a:spcAft>
              <a:buClr>
                <a:srgbClr val="666666"/>
              </a:buClr>
              <a:buSzPts val="1800"/>
              <a:buFont typeface="Tinos"/>
              <a:buNone/>
              <a:defRPr sz="2400" b="0" i="1" u="none" strike="noStrike" cap="none">
                <a:solidFill>
                  <a:srgbClr val="666666"/>
                </a:solidFill>
                <a:latin typeface="Tinos"/>
                <a:ea typeface="Tinos"/>
                <a:cs typeface="Tinos"/>
                <a:sym typeface="Tinos"/>
              </a:defRPr>
            </a:lvl1pPr>
            <a:lvl2pPr marL="914400" marR="0" lvl="1" indent="-381000" algn="l" rtl="0" eaLnBrk="1" hangingPunct="1">
              <a:lnSpc>
                <a:spcPct val="100000"/>
              </a:lnSpc>
              <a:spcBef>
                <a:spcPts val="0"/>
              </a:spcBef>
              <a:spcAft>
                <a:spcPts val="0"/>
              </a:spcAft>
              <a:buClr>
                <a:srgbClr val="666666"/>
              </a:buClr>
              <a:buSzPts val="1800"/>
              <a:buFont typeface="Tinos"/>
              <a:buNone/>
              <a:defRPr sz="2400" b="0" i="1" u="none" strike="noStrike" cap="none">
                <a:solidFill>
                  <a:srgbClr val="666666"/>
                </a:solidFill>
                <a:latin typeface="Tinos"/>
                <a:ea typeface="Tinos"/>
                <a:cs typeface="Tinos"/>
                <a:sym typeface="Tinos"/>
              </a:defRPr>
            </a:lvl2pPr>
            <a:lvl3pPr marL="1371600" marR="0" lvl="2" indent="-381000" algn="l" rtl="0" eaLnBrk="1" hangingPunct="1">
              <a:lnSpc>
                <a:spcPct val="100000"/>
              </a:lnSpc>
              <a:spcBef>
                <a:spcPts val="0"/>
              </a:spcBef>
              <a:spcAft>
                <a:spcPts val="0"/>
              </a:spcAft>
              <a:buClr>
                <a:srgbClr val="666666"/>
              </a:buClr>
              <a:buSzPts val="1800"/>
              <a:buFont typeface="Tinos"/>
              <a:buNone/>
              <a:defRPr sz="2400" b="0" i="1" u="none" strike="noStrike" cap="none">
                <a:solidFill>
                  <a:srgbClr val="666666"/>
                </a:solidFill>
                <a:latin typeface="Tinos"/>
                <a:ea typeface="Tinos"/>
                <a:cs typeface="Tinos"/>
                <a:sym typeface="Tinos"/>
              </a:defRPr>
            </a:lvl3pPr>
            <a:lvl4pPr marL="1828800" marR="0" lvl="3"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4pPr>
            <a:lvl5pPr marL="2286000" marR="0" lvl="4"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5pPr>
            <a:lvl6pPr marL="2743200" marR="0" lvl="5"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6pPr>
            <a:lvl7pPr marL="3200400" marR="0" lvl="6"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7pPr>
            <a:lvl8pPr marL="3657600" marR="0" lvl="7"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8pPr>
            <a:lvl9pPr marL="4114800" marR="0" lvl="8" indent="-342900" algn="l" rtl="0" eaLnBrk="1" hangingPunct="1">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9pPr>
          </a:lstStyle>
          <a:p>
            <a:pPr>
              <a:lnSpc>
                <a:spcPct val="150000"/>
              </a:lnSpc>
            </a:pPr>
            <a:r>
              <a:rPr lang="vi-VN" b="1" i="0" kern="1600" dirty="0" smtClean="0">
                <a:solidFill>
                  <a:srgbClr val="25212A"/>
                </a:solidFill>
                <a:latin typeface="Times New Roman" panose="02020603050405020304" pitchFamily="18" charset="0"/>
                <a:ea typeface="Calibri" panose="020F0502020204030204" pitchFamily="34" charset="0"/>
              </a:rPr>
              <a:t>Nội Dung:</a:t>
            </a:r>
          </a:p>
          <a:p>
            <a:endParaRPr lang="vi-VN" kern="0" dirty="0"/>
          </a:p>
        </p:txBody>
      </p:sp>
      <p:sp>
        <p:nvSpPr>
          <p:cNvPr id="5" name="Rectangle 4"/>
          <p:cNvSpPr/>
          <p:nvPr/>
        </p:nvSpPr>
        <p:spPr>
          <a:xfrm>
            <a:off x="2365612" y="3068115"/>
            <a:ext cx="8852848" cy="2369880"/>
          </a:xfrm>
          <a:prstGeom prst="rect">
            <a:avLst/>
          </a:prstGeom>
        </p:spPr>
        <p:txBody>
          <a:bodyPr wrap="square" numCol="2">
            <a:spAutoFit/>
          </a:bodyPr>
          <a:lstStyle/>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1. Giới thiệu.</a:t>
            </a:r>
          </a:p>
          <a:p>
            <a:pPr marL="800100" lvl="1" indent="-342900">
              <a:buFont typeface="Wingdings" panose="05000000000000000000" pitchFamily="2" charset="2"/>
              <a:buChar char="§"/>
            </a:pPr>
            <a:r>
              <a:rPr lang="vi-VN" sz="2000" b="1" kern="1600" dirty="0">
                <a:solidFill>
                  <a:srgbClr val="25212A"/>
                </a:solidFill>
                <a:latin typeface="Times New Roman" panose="02020603050405020304" pitchFamily="18" charset="0"/>
                <a:ea typeface="Calibri" panose="020F0502020204030204" pitchFamily="34" charset="0"/>
              </a:rPr>
              <a:t>1.1. Lý do chọn đề tài.</a:t>
            </a:r>
          </a:p>
          <a:p>
            <a:pPr marL="800100" lvl="1" indent="-342900">
              <a:buFont typeface="Wingdings" panose="05000000000000000000" pitchFamily="2" charset="2"/>
              <a:buChar char="§"/>
            </a:pPr>
            <a:r>
              <a:rPr lang="vi-VN" sz="2000" b="1" kern="1600" dirty="0">
                <a:solidFill>
                  <a:srgbClr val="25212A"/>
                </a:solidFill>
                <a:latin typeface="Times New Roman" panose="02020603050405020304" pitchFamily="18" charset="0"/>
                <a:ea typeface="Calibri" panose="020F0502020204030204" pitchFamily="34" charset="0"/>
              </a:rPr>
              <a:t>1.2. Mục tiêu và đối tượng nghiên cứu.</a:t>
            </a:r>
          </a:p>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2. Cơ sở lý thuyết.</a:t>
            </a: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2.1. Môi trường thực hiện.</a:t>
            </a:r>
            <a:endParaRPr lang="vi-VN" sz="2000" b="1" kern="1600" dirty="0">
              <a:solidFill>
                <a:srgbClr val="25212A"/>
              </a:solidFill>
              <a:latin typeface="Times New Roman" panose="02020603050405020304" pitchFamily="18" charset="0"/>
              <a:ea typeface="Calibri" panose="020F0502020204030204" pitchFamily="34" charset="0"/>
            </a:endParaRP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2.2. Ngôn ngữ sử dụng.</a:t>
            </a:r>
            <a:endParaRPr lang="vi-VN" sz="2000" b="1" kern="1600" dirty="0">
              <a:solidFill>
                <a:srgbClr val="25212A"/>
              </a:solidFill>
              <a:latin typeface="Times New Roman" panose="02020603050405020304" pitchFamily="18" charset="0"/>
              <a:ea typeface="Calibri" panose="020F0502020204030204" pitchFamily="34" charset="0"/>
            </a:endParaRPr>
          </a:p>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3. Thiết kế và xây dựng</a:t>
            </a:r>
            <a:r>
              <a:rPr lang="vi-VN" sz="2400" b="1" kern="1600" dirty="0" smtClean="0">
                <a:solidFill>
                  <a:srgbClr val="25212A"/>
                </a:solidFill>
                <a:latin typeface="Times New Roman" panose="02020603050405020304" pitchFamily="18" charset="0"/>
                <a:ea typeface="Calibri" panose="020F0502020204030204" pitchFamily="34" charset="0"/>
              </a:rPr>
              <a:t>.</a:t>
            </a: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3.1</a:t>
            </a:r>
            <a:r>
              <a:rPr lang="vi-VN" sz="2000" b="1" kern="1600" dirty="0">
                <a:solidFill>
                  <a:srgbClr val="25212A"/>
                </a:solidFill>
                <a:latin typeface="Times New Roman" panose="02020603050405020304" pitchFamily="18" charset="0"/>
                <a:ea typeface="Calibri" panose="020F0502020204030204" pitchFamily="34" charset="0"/>
              </a:rPr>
              <a:t>. </a:t>
            </a:r>
            <a:r>
              <a:rPr lang="vi-VN" sz="2000" b="1" kern="1600" dirty="0" smtClean="0">
                <a:solidFill>
                  <a:srgbClr val="25212A"/>
                </a:solidFill>
                <a:latin typeface="Times New Roman" panose="02020603050405020304" pitchFamily="18" charset="0"/>
                <a:ea typeface="Calibri" panose="020F0502020204030204" pitchFamily="34" charset="0"/>
              </a:rPr>
              <a:t>Thiết kế cơ sở dữ liệu.</a:t>
            </a:r>
            <a:endParaRPr lang="vi-VN" sz="2000" b="1" kern="1600" dirty="0">
              <a:solidFill>
                <a:srgbClr val="25212A"/>
              </a:solidFill>
              <a:latin typeface="Times New Roman" panose="02020603050405020304" pitchFamily="18" charset="0"/>
              <a:ea typeface="Calibri" panose="020F0502020204030204" pitchFamily="34" charset="0"/>
            </a:endParaRP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3.2</a:t>
            </a:r>
            <a:r>
              <a:rPr lang="vi-VN" sz="2000" b="1" kern="1600" dirty="0">
                <a:solidFill>
                  <a:srgbClr val="25212A"/>
                </a:solidFill>
                <a:latin typeface="Times New Roman" panose="02020603050405020304" pitchFamily="18" charset="0"/>
                <a:ea typeface="Calibri" panose="020F0502020204030204" pitchFamily="34" charset="0"/>
              </a:rPr>
              <a:t>. </a:t>
            </a:r>
            <a:r>
              <a:rPr lang="vi-VN" sz="2000" b="1" kern="1600" dirty="0" smtClean="0">
                <a:solidFill>
                  <a:srgbClr val="25212A"/>
                </a:solidFill>
                <a:latin typeface="Times New Roman" panose="02020603050405020304" pitchFamily="18" charset="0"/>
                <a:ea typeface="Calibri" panose="020F0502020204030204" pitchFamily="34" charset="0"/>
              </a:rPr>
              <a:t>Thiết kế các chức năng.</a:t>
            </a: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3.3. Thiết kế giao diện</a:t>
            </a:r>
            <a:r>
              <a:rPr lang="vi-VN" sz="2000" b="1" kern="1600" dirty="0" smtClean="0">
                <a:solidFill>
                  <a:srgbClr val="25212A"/>
                </a:solidFill>
                <a:latin typeface="Times New Roman" panose="02020603050405020304" pitchFamily="18" charset="0"/>
                <a:ea typeface="Calibri" panose="020F0502020204030204" pitchFamily="34" charset="0"/>
              </a:rPr>
              <a:t>.</a:t>
            </a:r>
          </a:p>
          <a:p>
            <a:pPr marL="800100" lvl="1" indent="-342900">
              <a:buFont typeface="Wingdings" panose="05000000000000000000" pitchFamily="2" charset="2"/>
              <a:buChar char="§"/>
            </a:pPr>
            <a:r>
              <a:rPr lang="vi-VN" sz="2000" b="1" kern="1600" dirty="0" smtClean="0">
                <a:solidFill>
                  <a:srgbClr val="25212A"/>
                </a:solidFill>
                <a:latin typeface="Times New Roman" panose="02020603050405020304" pitchFamily="18" charset="0"/>
                <a:ea typeface="Calibri" panose="020F0502020204030204" pitchFamily="34" charset="0"/>
              </a:rPr>
              <a:t>3.4. Thiết kế cấu trúc truyền dữ liệu xử lí.</a:t>
            </a:r>
            <a:endParaRPr lang="vi-VN" sz="2400" b="1" kern="1600" dirty="0">
              <a:solidFill>
                <a:srgbClr val="25212A"/>
              </a:solidFill>
              <a:latin typeface="Times New Roman" panose="02020603050405020304" pitchFamily="18" charset="0"/>
              <a:ea typeface="Calibri" panose="020F0502020204030204" pitchFamily="34" charset="0"/>
            </a:endParaRPr>
          </a:p>
          <a:p>
            <a:pPr marL="342900" indent="-342900">
              <a:buFont typeface="Arial" panose="020B0604020202020204" pitchFamily="34" charset="0"/>
              <a:buChar char="•"/>
            </a:pPr>
            <a:r>
              <a:rPr lang="vi-VN" sz="2400" b="1" kern="1600" dirty="0">
                <a:solidFill>
                  <a:srgbClr val="25212A"/>
                </a:solidFill>
                <a:latin typeface="Times New Roman" panose="02020603050405020304" pitchFamily="18" charset="0"/>
                <a:ea typeface="Calibri" panose="020F0502020204030204" pitchFamily="34" charset="0"/>
              </a:rPr>
              <a:t>4. Cài đặt và kết </a:t>
            </a:r>
            <a:r>
              <a:rPr lang="vi-VN" sz="2400" b="1" kern="1600" dirty="0" smtClean="0">
                <a:solidFill>
                  <a:srgbClr val="25212A"/>
                </a:solidFill>
                <a:latin typeface="Times New Roman" panose="02020603050405020304" pitchFamily="18" charset="0"/>
                <a:ea typeface="Calibri" panose="020F0502020204030204" pitchFamily="34" charset="0"/>
              </a:rPr>
              <a:t>quả.</a:t>
            </a:r>
            <a:endParaRPr lang="vi-VN" sz="2400" b="1" kern="1600" dirty="0">
              <a:solidFill>
                <a:srgbClr val="25212A"/>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35513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6187618" y="2229073"/>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Tạo các bảng cơ sở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Sơ đồ thực thể mối quan hệ:</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3070642" y="2921176"/>
            <a:ext cx="5578323" cy="2926334"/>
          </a:xfrm>
          <a:prstGeom prst="rect">
            <a:avLst/>
          </a:prstGeom>
        </p:spPr>
      </p:pic>
    </p:spTree>
    <p:extLst>
      <p:ext uri="{BB962C8B-B14F-4D97-AF65-F5344CB8AC3E}">
        <p14:creationId xmlns:p14="http://schemas.microsoft.com/office/powerpoint/2010/main" val="2130538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379893" y="2864925"/>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Tạo các bảng cơ sở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Sơ đồ cơ sở dữ liệu quan hệ:</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371656" y="2565568"/>
            <a:ext cx="4679315" cy="3233616"/>
          </a:xfrm>
          <a:prstGeom prst="rect">
            <a:avLst/>
          </a:prstGeom>
        </p:spPr>
      </p:pic>
    </p:spTree>
    <p:extLst>
      <p:ext uri="{BB962C8B-B14F-4D97-AF65-F5344CB8AC3E}">
        <p14:creationId xmlns:p14="http://schemas.microsoft.com/office/powerpoint/2010/main" val="3210369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29183"/>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Các bảng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Bảng </a:t>
            </a:r>
            <a:r>
              <a:rPr lang="vi-VN" sz="2000" dirty="0" smtClean="0">
                <a:solidFill>
                  <a:srgbClr val="25212A"/>
                </a:solidFill>
                <a:latin typeface="Times New Roman" panose="02020603050405020304" pitchFamily="18" charset="0"/>
              </a:rPr>
              <a:t>accounts:</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sp>
        <p:nvSpPr>
          <p:cNvPr id="7" name="Rectangle 6"/>
          <p:cNvSpPr/>
          <p:nvPr/>
        </p:nvSpPr>
        <p:spPr>
          <a:xfrm>
            <a:off x="6075365" y="2460100"/>
            <a:ext cx="2265364" cy="400110"/>
          </a:xfrm>
          <a:prstGeom prst="rect">
            <a:avLst/>
          </a:prstGeom>
        </p:spPr>
        <p:txBody>
          <a:bodyPr wrap="none">
            <a:spAutoFit/>
          </a:bodyPr>
          <a:lstStyle/>
          <a:p>
            <a:pPr marL="800100" lvl="1" indent="-342900" algn="just" hangingPunct="0">
              <a:buFont typeface="Wingdings" panose="05000000000000000000" pitchFamily="2" charset="2"/>
              <a:buChar char="§"/>
            </a:pPr>
            <a:r>
              <a:rPr lang="vi-VN" sz="2000" dirty="0">
                <a:solidFill>
                  <a:srgbClr val="25212A"/>
                </a:solidFill>
                <a:latin typeface="Times New Roman" panose="02020603050405020304" pitchFamily="18" charset="0"/>
              </a:rPr>
              <a:t>Bảng </a:t>
            </a:r>
            <a:r>
              <a:rPr lang="vi-VN" sz="2000" dirty="0" smtClean="0">
                <a:solidFill>
                  <a:srgbClr val="25212A"/>
                </a:solidFill>
                <a:latin typeface="Times New Roman" panose="02020603050405020304" pitchFamily="18" charset="0"/>
              </a:rPr>
              <a:t>serice</a:t>
            </a:r>
            <a:r>
              <a:rPr lang="vi-VN" sz="2000" dirty="0" smtClean="0">
                <a:solidFill>
                  <a:srgbClr val="25212A"/>
                </a:solidFill>
                <a:latin typeface="Times New Roman" panose="02020603050405020304" pitchFamily="18" charset="0"/>
              </a:rPr>
              <a:t>:</a:t>
            </a:r>
            <a:endParaRPr lang="vi-VN" sz="2000" dirty="0">
              <a:solidFill>
                <a:srgbClr val="25212A"/>
              </a:solidFill>
              <a:latin typeface="Times New Roman" panose="02020603050405020304" pitchFamily="18" charset="0"/>
            </a:endParaRP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7032650" y="3091237"/>
            <a:ext cx="4029107" cy="1892864"/>
          </a:xfrm>
          <a:prstGeom prst="rect">
            <a:avLst/>
          </a:prstGeom>
          <a:noFill/>
          <a:ln>
            <a:noFill/>
          </a:ln>
        </p:spPr>
      </p:pic>
      <p:pic>
        <p:nvPicPr>
          <p:cNvPr id="4" name="Picture 3"/>
          <p:cNvPicPr>
            <a:picLocks noChangeAspect="1"/>
          </p:cNvPicPr>
          <p:nvPr/>
        </p:nvPicPr>
        <p:blipFill>
          <a:blip r:embed="rId4"/>
          <a:stretch>
            <a:fillRect/>
          </a:stretch>
        </p:blipFill>
        <p:spPr>
          <a:xfrm>
            <a:off x="2644432" y="3464037"/>
            <a:ext cx="4161004" cy="1731675"/>
          </a:xfrm>
          <a:prstGeom prst="rect">
            <a:avLst/>
          </a:prstGeom>
        </p:spPr>
      </p:pic>
    </p:spTree>
    <p:extLst>
      <p:ext uri="{BB962C8B-B14F-4D97-AF65-F5344CB8AC3E}">
        <p14:creationId xmlns:p14="http://schemas.microsoft.com/office/powerpoint/2010/main" val="3279786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29183"/>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Các bảng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Bảng </a:t>
            </a:r>
            <a:r>
              <a:rPr lang="vi-VN" sz="2000" dirty="0" smtClean="0">
                <a:solidFill>
                  <a:srgbClr val="25212A"/>
                </a:solidFill>
                <a:latin typeface="Times New Roman" panose="02020603050405020304" pitchFamily="18" charset="0"/>
              </a:rPr>
              <a:t>employees:</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sp>
        <p:nvSpPr>
          <p:cNvPr id="7" name="Rectangle 6"/>
          <p:cNvSpPr/>
          <p:nvPr/>
        </p:nvSpPr>
        <p:spPr>
          <a:xfrm>
            <a:off x="5854953" y="2460100"/>
            <a:ext cx="2706190" cy="400110"/>
          </a:xfrm>
          <a:prstGeom prst="rect">
            <a:avLst/>
          </a:prstGeom>
        </p:spPr>
        <p:txBody>
          <a:bodyPr wrap="none">
            <a:spAutoFit/>
          </a:bodyPr>
          <a:lstStyle/>
          <a:p>
            <a:pPr marL="800100" lvl="1" indent="-342900" algn="just" hangingPunct="0">
              <a:buFont typeface="Wingdings" panose="05000000000000000000" pitchFamily="2" charset="2"/>
              <a:buChar char="§"/>
            </a:pPr>
            <a:r>
              <a:rPr lang="vi-VN" sz="2000" dirty="0">
                <a:solidFill>
                  <a:srgbClr val="25212A"/>
                </a:solidFill>
                <a:latin typeface="Times New Roman" panose="02020603050405020304" pitchFamily="18" charset="0"/>
              </a:rPr>
              <a:t>Bảng </a:t>
            </a:r>
            <a:r>
              <a:rPr lang="vi-VN" sz="2000" dirty="0" smtClean="0">
                <a:solidFill>
                  <a:srgbClr val="25212A"/>
                </a:solidFill>
                <a:latin typeface="Times New Roman" panose="02020603050405020304" pitchFamily="18" charset="0"/>
              </a:rPr>
              <a:t>customers:</a:t>
            </a:r>
            <a:endParaRPr lang="vi-VN" sz="2000" dirty="0">
              <a:solidFill>
                <a:srgbClr val="25212A"/>
              </a:solidFill>
              <a:latin typeface="Times New Roman" panose="02020603050405020304" pitchFamily="18" charset="0"/>
            </a:endParaRP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6803522" y="2860210"/>
            <a:ext cx="4264811" cy="1812497"/>
          </a:xfrm>
          <a:prstGeom prst="rect">
            <a:avLst/>
          </a:prstGeom>
          <a:noFill/>
          <a:ln>
            <a:noFill/>
          </a:ln>
        </p:spPr>
      </p:pic>
      <p:pic>
        <p:nvPicPr>
          <p:cNvPr id="4" name="Picture 3"/>
          <p:cNvPicPr>
            <a:picLocks noChangeAspect="1"/>
          </p:cNvPicPr>
          <p:nvPr/>
        </p:nvPicPr>
        <p:blipFill>
          <a:blip r:embed="rId4"/>
          <a:stretch>
            <a:fillRect/>
          </a:stretch>
        </p:blipFill>
        <p:spPr>
          <a:xfrm>
            <a:off x="2102187" y="3522016"/>
            <a:ext cx="4304241" cy="1258888"/>
          </a:xfrm>
          <a:prstGeom prst="rect">
            <a:avLst/>
          </a:prstGeom>
        </p:spPr>
      </p:pic>
    </p:spTree>
    <p:extLst>
      <p:ext uri="{BB962C8B-B14F-4D97-AF65-F5344CB8AC3E}">
        <p14:creationId xmlns:p14="http://schemas.microsoft.com/office/powerpoint/2010/main" val="984061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3.1. Thiết kế cơ sở dữ liệu</a:t>
            </a:r>
            <a:endParaRPr lang="vi-VN" dirty="0"/>
          </a:p>
        </p:txBody>
      </p:sp>
      <p:sp>
        <p:nvSpPr>
          <p:cNvPr id="5" name="Rectangle 4"/>
          <p:cNvSpPr/>
          <p:nvPr/>
        </p:nvSpPr>
        <p:spPr>
          <a:xfrm>
            <a:off x="2265959" y="2229073"/>
            <a:ext cx="9075129" cy="400110"/>
          </a:xfrm>
          <a:prstGeom prst="rect">
            <a:avLst/>
          </a:prstGeom>
        </p:spPr>
        <p:txBody>
          <a:bodyPr wrap="square">
            <a:spAutoFit/>
          </a:bodyPr>
          <a:lstStyle/>
          <a:p>
            <a:r>
              <a:rPr lang="vi-VN" sz="2000" dirty="0" smtClean="0">
                <a:solidFill>
                  <a:srgbClr val="25212A"/>
                </a:solidFill>
                <a:latin typeface="Times New Roman" panose="02020603050405020304" pitchFamily="18" charset="0"/>
              </a:rPr>
              <a:t>Xây dựng các bảng cơ sở dữ liệu:</a:t>
            </a:r>
            <a:endParaRPr lang="vi-VN" sz="2000" dirty="0">
              <a:solidFill>
                <a:srgbClr val="25212A"/>
              </a:solidFill>
            </a:endParaRPr>
          </a:p>
        </p:txBody>
      </p:sp>
      <p:sp>
        <p:nvSpPr>
          <p:cNvPr id="3" name="Rectangle 2"/>
          <p:cNvSpPr/>
          <p:nvPr/>
        </p:nvSpPr>
        <p:spPr>
          <a:xfrm>
            <a:off x="2265959" y="2685057"/>
            <a:ext cx="4312262" cy="1015663"/>
          </a:xfrm>
          <a:prstGeom prst="rect">
            <a:avLst/>
          </a:prstGeom>
        </p:spPr>
        <p:txBody>
          <a:bodyPr wrap="square">
            <a:spAutoFit/>
          </a:bodyPr>
          <a:lstStyle/>
          <a:p>
            <a:pPr marL="342900" indent="-342900" algn="just" hangingPunct="0">
              <a:buFont typeface="Arial" panose="020B0604020202020204" pitchFamily="34" charset="0"/>
              <a:buChar char="•"/>
            </a:pPr>
            <a:r>
              <a:rPr lang="vi-VN" sz="2000" dirty="0" smtClean="0">
                <a:solidFill>
                  <a:srgbClr val="25212A"/>
                </a:solidFill>
                <a:latin typeface="Times New Roman" panose="02020603050405020304" pitchFamily="18" charset="0"/>
              </a:rPr>
              <a:t>Các bảng dữ liệu:</a:t>
            </a:r>
          </a:p>
          <a:p>
            <a:pPr marL="800100" lvl="1" indent="-342900" algn="just" hangingPunct="0">
              <a:buFont typeface="Wingdings" panose="05000000000000000000" pitchFamily="2" charset="2"/>
              <a:buChar char="§"/>
            </a:pPr>
            <a:r>
              <a:rPr lang="vi-VN" sz="2000" dirty="0" smtClean="0">
                <a:solidFill>
                  <a:srgbClr val="25212A"/>
                </a:solidFill>
                <a:latin typeface="Times New Roman" panose="02020603050405020304" pitchFamily="18" charset="0"/>
              </a:rPr>
              <a:t>Bảng </a:t>
            </a:r>
            <a:r>
              <a:rPr lang="vi-VN" sz="2000" dirty="0" smtClean="0">
                <a:solidFill>
                  <a:srgbClr val="25212A"/>
                </a:solidFill>
                <a:latin typeface="Times New Roman" panose="02020603050405020304" pitchFamily="18" charset="0"/>
              </a:rPr>
              <a:t>contracts:</a:t>
            </a:r>
            <a:endParaRPr lang="vi-VN" sz="2000" dirty="0">
              <a:solidFill>
                <a:srgbClr val="25212A"/>
              </a:solidFill>
              <a:latin typeface="Times New Roman" panose="02020603050405020304" pitchFamily="18" charset="0"/>
            </a:endParaRPr>
          </a:p>
          <a:p>
            <a:pPr marL="342900" indent="-342900" algn="just">
              <a:buFont typeface="Arial" panose="020B0604020202020204" pitchFamily="34" charset="0"/>
              <a:buChar char="•"/>
            </a:pPr>
            <a:endParaRPr lang="vi-VN" sz="2000" dirty="0">
              <a:solidFill>
                <a:srgbClr val="25212A"/>
              </a:solidFill>
              <a:latin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2102187" y="3518942"/>
            <a:ext cx="9008130" cy="1181394"/>
          </a:xfrm>
          <a:prstGeom prst="rect">
            <a:avLst/>
          </a:prstGeom>
        </p:spPr>
      </p:pic>
    </p:spTree>
    <p:extLst>
      <p:ext uri="{BB962C8B-B14F-4D97-AF65-F5344CB8AC3E}">
        <p14:creationId xmlns:p14="http://schemas.microsoft.com/office/powerpoint/2010/main" val="3178631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2265959" y="2229073"/>
            <a:ext cx="9075129" cy="1015663"/>
          </a:xfrm>
          <a:prstGeom prst="rect">
            <a:avLst/>
          </a:prstGeom>
        </p:spPr>
        <p:txBody>
          <a:bodyPr wrap="square">
            <a:spAutoFit/>
          </a:bodyPr>
          <a:lstStyle/>
          <a:p>
            <a:pPr>
              <a:spcAft>
                <a:spcPts val="0"/>
              </a:spcAft>
            </a:pPr>
            <a:r>
              <a:rPr lang="vi-VN" sz="2000" dirty="0">
                <a:latin typeface="+mj-lt"/>
              </a:rPr>
              <a:t>Trong ASP.NET Core việc cấu hình chuối kết nối hiển thị ở biến ConnectionString. Cho ứng dụng được phát triển trên local. Thông tin cơ sở dữ liệu được lấy từ file </a:t>
            </a:r>
            <a:r>
              <a:rPr lang="vi-VN" sz="2000" i="1" dirty="0">
                <a:latin typeface="+mj-lt"/>
              </a:rPr>
              <a:t>appsettings.json.</a:t>
            </a:r>
            <a:endParaRPr lang="vi-VN" sz="2000" dirty="0">
              <a:solidFill>
                <a:srgbClr val="25212A"/>
              </a:solidFill>
              <a:latin typeface="+mj-lt"/>
            </a:endParaRPr>
          </a:p>
        </p:txBody>
      </p:sp>
      <p:pic>
        <p:nvPicPr>
          <p:cNvPr id="6" name="Picture 5"/>
          <p:cNvPicPr/>
          <p:nvPr/>
        </p:nvPicPr>
        <p:blipFill>
          <a:blip r:embed="rId3"/>
          <a:stretch>
            <a:fillRect/>
          </a:stretch>
        </p:blipFill>
        <p:spPr>
          <a:xfrm>
            <a:off x="3753844" y="3794077"/>
            <a:ext cx="5362859" cy="1219797"/>
          </a:xfrm>
          <a:prstGeom prst="rect">
            <a:avLst/>
          </a:prstGeom>
        </p:spPr>
      </p:pic>
    </p:spTree>
    <p:extLst>
      <p:ext uri="{BB962C8B-B14F-4D97-AF65-F5344CB8AC3E}">
        <p14:creationId xmlns:p14="http://schemas.microsoft.com/office/powerpoint/2010/main" val="2136703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2265959" y="2229073"/>
            <a:ext cx="9075129" cy="4093428"/>
          </a:xfrm>
          <a:prstGeom prst="rect">
            <a:avLst/>
          </a:prstGeom>
        </p:spPr>
        <p:txBody>
          <a:bodyPr wrap="square">
            <a:spAutoFit/>
          </a:bodyPr>
          <a:lstStyle/>
          <a:p>
            <a:pPr>
              <a:spcAft>
                <a:spcPts val="0"/>
              </a:spcAft>
            </a:pPr>
            <a:r>
              <a:rPr lang="vi-VN" sz="2000" dirty="0" smtClean="0">
                <a:solidFill>
                  <a:srgbClr val="25212A"/>
                </a:solidFill>
                <a:latin typeface="Times New Roman" panose="02020603050405020304" pitchFamily="18" charset="0"/>
              </a:rPr>
              <a:t>Tạo các class model cho các thực thể: </a:t>
            </a:r>
          </a:p>
          <a:p>
            <a:pPr marL="1257300" lvl="2" indent="-342900">
              <a:buFont typeface="Arial" panose="020B0604020202020204" pitchFamily="34" charset="0"/>
              <a:buChar char="•"/>
            </a:pPr>
            <a:r>
              <a:rPr lang="vi-VN" sz="2000" dirty="0" smtClean="0">
                <a:solidFill>
                  <a:srgbClr val="25212A"/>
                </a:solidFill>
                <a:latin typeface="Times New Roman" panose="02020603050405020304" pitchFamily="18" charset="0"/>
              </a:rPr>
              <a:t>Khai báo các hàm khởi tạo cho các thuộc tính.</a:t>
            </a:r>
          </a:p>
          <a:p>
            <a:pPr marL="1257300" lvl="2" indent="-342900">
              <a:buFont typeface="Arial" panose="020B0604020202020204" pitchFamily="34" charset="0"/>
              <a:buChar char="•"/>
            </a:pPr>
            <a:r>
              <a:rPr lang="vi-VN" sz="2000" dirty="0" smtClean="0">
                <a:solidFill>
                  <a:srgbClr val="25212A"/>
                </a:solidFill>
                <a:latin typeface="Times New Roman" panose="02020603050405020304" pitchFamily="18" charset="0"/>
              </a:rPr>
              <a:t>Khai báo các hàm getter và setter tương ứng.</a:t>
            </a:r>
            <a:endParaRPr lang="vi-VN" sz="2000" dirty="0">
              <a:solidFill>
                <a:srgbClr val="25212A"/>
              </a:solidFill>
            </a:endParaRPr>
          </a:p>
          <a:p>
            <a:r>
              <a:rPr lang="en-US" sz="20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latin typeface="Times New Roman" panose="02020603050405020304" pitchFamily="18" charset="0"/>
                <a:ea typeface="Tahoma" panose="020B0604030504040204" pitchFamily="34" charset="0"/>
                <a:cs typeface="Times New Roman" panose="02020603050405020304" pitchFamily="18" charset="0"/>
              </a:rPr>
              <a:t>thư</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latin typeface="Times New Roman" panose="02020603050405020304" pitchFamily="18" charset="0"/>
                <a:ea typeface="Tahoma" panose="020B0604030504040204" pitchFamily="34" charset="0"/>
                <a:cs typeface="Times New Roman" panose="02020603050405020304" pitchFamily="18" charset="0"/>
              </a:rPr>
              <a:t>mục</a:t>
            </a:r>
            <a:r>
              <a:rPr lang="en-US" sz="2000" dirty="0">
                <a:latin typeface="Times New Roman" panose="02020603050405020304" pitchFamily="18" charset="0"/>
                <a:ea typeface="Tahoma" panose="020B0604030504040204" pitchFamily="34" charset="0"/>
                <a:cs typeface="Times New Roman" panose="02020603050405020304" pitchFamily="18" charset="0"/>
              </a:rPr>
              <a:t> Validate </a:t>
            </a:r>
            <a:r>
              <a:rPr lang="en-US" sz="2000" dirty="0" err="1">
                <a:latin typeface="Times New Roman" panose="02020603050405020304" pitchFamily="18" charset="0"/>
                <a:ea typeface="Tahoma" panose="020B0604030504040204" pitchFamily="34" charset="0"/>
                <a:cs typeface="Times New Roman" panose="02020603050405020304" pitchFamily="18" charset="0"/>
              </a:rPr>
              <a:t>tạo</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latin typeface="Times New Roman" panose="02020603050405020304" pitchFamily="18" charset="0"/>
                <a:ea typeface="Tahoma" panose="020B0604030504040204" pitchFamily="34" charset="0"/>
                <a:cs typeface="Times New Roman" panose="02020603050405020304" pitchFamily="18" charset="0"/>
              </a:rPr>
              <a:t>các</a:t>
            </a:r>
            <a:r>
              <a:rPr lang="en-US" sz="2000" dirty="0">
                <a:latin typeface="Times New Roman" panose="02020603050405020304" pitchFamily="18" charset="0"/>
                <a:ea typeface="Tahoma" panose="020B0604030504040204" pitchFamily="34" charset="0"/>
                <a:cs typeface="Times New Roman" panose="02020603050405020304" pitchFamily="18" charset="0"/>
              </a:rPr>
              <a:t> class: </a:t>
            </a:r>
            <a:r>
              <a:rPr lang="en-US" sz="2000" dirty="0" err="1">
                <a:latin typeface="Times New Roman" panose="02020603050405020304" pitchFamily="18" charset="0"/>
                <a:ea typeface="Tahoma" panose="020B0604030504040204" pitchFamily="34" charset="0"/>
                <a:cs typeface="Times New Roman" panose="02020603050405020304" pitchFamily="18" charset="0"/>
              </a:rPr>
              <a:t>AccountModel.cs</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latin typeface="Times New Roman" panose="02020603050405020304" pitchFamily="18" charset="0"/>
                <a:ea typeface="Tahoma" panose="020B0604030504040204" pitchFamily="34" charset="0"/>
                <a:cs typeface="Times New Roman" panose="02020603050405020304" pitchFamily="18" charset="0"/>
              </a:rPr>
              <a:t>EmployeeModel.cs</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a:latin typeface="Times New Roman" panose="02020603050405020304" pitchFamily="18" charset="0"/>
                <a:ea typeface="Tahoma" panose="020B0604030504040204" pitchFamily="34" charset="0"/>
                <a:cs typeface="Times New Roman" panose="02020603050405020304" pitchFamily="18" charset="0"/>
              </a:rPr>
              <a:t>CustomerModel.cs</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ContractModel.cs</a:t>
            </a:r>
            <a:r>
              <a:rPr lang="en-US" sz="2000" dirty="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để</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kiểm</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tra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tính</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hợp</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lệ</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của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dữ</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liệu</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trước</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khi</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truyền</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dữ</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liệu</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và</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xử</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lí</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0" hangingPunct="0"/>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Controllers =&gt; </a:t>
            </a:r>
            <a:r>
              <a:rPr lang="en-US" sz="2000" dirty="0" err="1">
                <a:latin typeface="Times New Roman" panose="02020603050405020304" pitchFamily="18" charset="0"/>
                <a:cs typeface="Times New Roman" panose="02020603050405020304" pitchFamily="18" charset="0"/>
              </a:rPr>
              <a:t>Chuột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Add =&gt; Controller</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=&gt; Common</a:t>
            </a:r>
          </a:p>
          <a:p>
            <a:pPr lvl="0" hangingPunct="0"/>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=&gt; API =&gt; API Controller – Empty =&gt;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=&gt;Add.</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AccountController</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EmployeeController</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CustomerController</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ContractController</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endParaRPr lang="en-US" sz="2000" dirty="0" smtClean="0">
              <a:solidFill>
                <a:srgbClr val="25212A"/>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54356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2102187" y="2173199"/>
            <a:ext cx="9075129" cy="984885"/>
          </a:xfrm>
          <a:prstGeom prst="rect">
            <a:avLst/>
          </a:prstGeom>
        </p:spPr>
        <p:txBody>
          <a:bodyPr wrap="square">
            <a:spAutoFit/>
          </a:bodyPr>
          <a:lstStyle/>
          <a:p>
            <a:pPr>
              <a:spcAft>
                <a:spcPts val="0"/>
              </a:spcAft>
            </a:pPr>
            <a:r>
              <a:rPr lang="vi-VN" sz="2000" dirty="0" smtClean="0">
                <a:solidFill>
                  <a:srgbClr val="25212A"/>
                </a:solidFill>
                <a:latin typeface="Times New Roman" panose="02020603050405020304" pitchFamily="18" charset="0"/>
              </a:rPr>
              <a:t>Xử lí các controller để </a:t>
            </a:r>
            <a:r>
              <a:rPr lang="vi-VN" sz="2000" dirty="0" smtClean="0">
                <a:solidFill>
                  <a:srgbClr val="25212A"/>
                </a:solidFill>
                <a:latin typeface="Times New Roman" panose="02020603050405020304" pitchFamily="18" charset="0"/>
              </a:rPr>
              <a:t>xử lí thông tin và truyền vào dữ </a:t>
            </a:r>
            <a:r>
              <a:rPr lang="vi-VN" sz="2000" dirty="0" smtClean="0">
                <a:solidFill>
                  <a:srgbClr val="25212A"/>
                </a:solidFill>
                <a:latin typeface="Times New Roman" panose="02020603050405020304" pitchFamily="18" charset="0"/>
              </a:rPr>
              <a:t>liệu: Lấy 1 ví dụ cho các controller</a:t>
            </a:r>
            <a:endParaRPr lang="vi-VN" sz="2000" dirty="0" smtClean="0">
              <a:solidFill>
                <a:srgbClr val="25212A"/>
              </a:solidFill>
              <a:latin typeface="Times New Roman" panose="02020603050405020304" pitchFamily="18" charset="0"/>
            </a:endParaRPr>
          </a:p>
          <a:p>
            <a:r>
              <a:rPr lang="en-US" dirty="0" smtClean="0">
                <a:latin typeface="Times New Roman" panose="02020603050405020304" pitchFamily="18" charset="0"/>
                <a:ea typeface="Tahoma" panose="020B0604030504040204" pitchFamily="34" charset="0"/>
                <a:cs typeface="Times New Roman" panose="02020603050405020304" pitchFamily="18" charset="0"/>
              </a:rPr>
              <a:t>- </a:t>
            </a:r>
            <a:r>
              <a:rPr lang="en-US" dirty="0" err="1" smtClean="0">
                <a:latin typeface="Times New Roman" panose="02020603050405020304" pitchFamily="18" charset="0"/>
                <a:ea typeface="Tahoma" panose="020B0604030504040204" pitchFamily="34" charset="0"/>
                <a:cs typeface="Times New Roman" panose="02020603050405020304" pitchFamily="18" charset="0"/>
              </a:rPr>
              <a:t>AccountController</a:t>
            </a:r>
            <a:r>
              <a:rPr lang="en-US" dirty="0" smtClean="0">
                <a:latin typeface="Times New Roman" panose="02020603050405020304" pitchFamily="18" charset="0"/>
                <a:ea typeface="Tahoma" panose="020B0604030504040204" pitchFamily="34" charset="0"/>
                <a:cs typeface="Times New Roman" panose="02020603050405020304" pitchFamily="18" charset="0"/>
              </a:rPr>
              <a:t>:</a:t>
            </a:r>
            <a:endParaRPr lang="vi-VN" sz="14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Rectangle 5"/>
          <p:cNvSpPr>
            <a:spLocks noChangeArrowheads="1"/>
          </p:cNvSpPr>
          <p:nvPr/>
        </p:nvSpPr>
        <p:spPr bwMode="auto">
          <a:xfrm>
            <a:off x="2102187" y="3094385"/>
            <a:ext cx="482696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lấy</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bối</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cảnh</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database.</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2052"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668" y="3782990"/>
            <a:ext cx="3629025" cy="14763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772019" y="5200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146081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3" name="Rectangle 2"/>
          <p:cNvSpPr>
            <a:spLocks noChangeArrowheads="1"/>
          </p:cNvSpPr>
          <p:nvPr/>
        </p:nvSpPr>
        <p:spPr bwMode="auto">
          <a:xfrm>
            <a:off x="1788053" y="2288233"/>
            <a:ext cx="3858749"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đọc</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4097"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365" y="3228574"/>
            <a:ext cx="3650593" cy="20519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717428" y="49586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6" name="Rectangle 5"/>
          <p:cNvSpPr>
            <a:spLocks noChangeArrowheads="1"/>
          </p:cNvSpPr>
          <p:nvPr/>
        </p:nvSpPr>
        <p:spPr bwMode="auto">
          <a:xfrm>
            <a:off x="5843090" y="2288233"/>
            <a:ext cx="474200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đọc</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id:</a:t>
            </a:r>
            <a:endParaRPr kumimoji="0" lang="vi-VN" altLang="zh-CN"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410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931" y="3094023"/>
            <a:ext cx="3918761" cy="2430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8098359" y="5280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634020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5" name="Rectangle 4"/>
          <p:cNvSpPr/>
          <p:nvPr/>
        </p:nvSpPr>
        <p:spPr>
          <a:xfrm>
            <a:off x="1952493" y="2255086"/>
            <a:ext cx="9075129" cy="707886"/>
          </a:xfrm>
          <a:prstGeom prst="rect">
            <a:avLst/>
          </a:prstGeom>
        </p:spPr>
        <p:txBody>
          <a:bodyPr wrap="square">
            <a:spAutoFit/>
          </a:bodyPr>
          <a:lstStyle/>
          <a:p>
            <a:pPr>
              <a:spcAft>
                <a:spcPts val="0"/>
              </a:spcAft>
            </a:pPr>
            <a:r>
              <a:rPr lang="vi-VN" sz="2000" dirty="0" smtClean="0">
                <a:solidFill>
                  <a:srgbClr val="25212A"/>
                </a:solidFill>
                <a:latin typeface="Times New Roman" panose="02020603050405020304" pitchFamily="18" charset="0"/>
              </a:rPr>
              <a:t>Thêm các hàm xử lí đăng nhập và đăng ký cho riêng bản account</a:t>
            </a:r>
            <a:endParaRPr lang="vi-VN"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vi-VN" sz="2000" dirty="0" smtClean="0">
              <a:solidFill>
                <a:srgbClr val="25212A"/>
              </a:solidFill>
              <a:latin typeface="Times New Roman" panose="02020603050405020304" pitchFamily="18" charset="0"/>
            </a:endParaRPr>
          </a:p>
        </p:txBody>
      </p:sp>
      <p:sp>
        <p:nvSpPr>
          <p:cNvPr id="3" name="Rectangle 2"/>
          <p:cNvSpPr>
            <a:spLocks noChangeArrowheads="1"/>
          </p:cNvSpPr>
          <p:nvPr/>
        </p:nvSpPr>
        <p:spPr bwMode="auto">
          <a:xfrm>
            <a:off x="1719618" y="2779060"/>
            <a:ext cx="382829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5121"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785" y="2670715"/>
            <a:ext cx="3513752" cy="31935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106826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vi-VN"/>
          </a:p>
        </p:txBody>
      </p:sp>
      <p:sp>
        <p:nvSpPr>
          <p:cNvPr id="3" name="Subtitle 2"/>
          <p:cNvSpPr>
            <a:spLocks noGrp="1"/>
          </p:cNvSpPr>
          <p:nvPr>
            <p:ph type="subTitle" idx="1"/>
          </p:nvPr>
        </p:nvSpPr>
        <p:spPr/>
        <p:txBody>
          <a:bodyPr/>
          <a:lstStyle/>
          <a:p>
            <a:endParaRPr lang="vi-VN"/>
          </a:p>
        </p:txBody>
      </p:sp>
      <p:pic>
        <p:nvPicPr>
          <p:cNvPr id="4" name="Picture 2" descr="5+ mẫu thiết kế Resort đẹp du khách mê mẩn">
            <a:extLst>
              <a:ext uri="{FF2B5EF4-FFF2-40B4-BE49-F238E27FC236}">
                <a16:creationId xmlns="" xmlns:a16="http://schemas.microsoft.com/office/drawing/2014/main" id="{5C9C20C7-FF68-3A69-EB85-2EE31A134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739" y="622575"/>
            <a:ext cx="6277799" cy="541748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5;p41"/>
          <p:cNvSpPr/>
          <p:nvPr/>
        </p:nvSpPr>
        <p:spPr>
          <a:xfrm>
            <a:off x="6906462" y="4719090"/>
            <a:ext cx="4495076" cy="1320975"/>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grpSp>
        <p:nvGrpSpPr>
          <p:cNvPr id="6" name="Google Shape;346;p41"/>
          <p:cNvGrpSpPr/>
          <p:nvPr/>
        </p:nvGrpSpPr>
        <p:grpSpPr>
          <a:xfrm>
            <a:off x="1652479" y="620978"/>
            <a:ext cx="9927399" cy="5168326"/>
            <a:chOff x="745478" y="3454"/>
            <a:chExt cx="9352526" cy="5908285"/>
          </a:xfrm>
        </p:grpSpPr>
        <p:sp>
          <p:nvSpPr>
            <p:cNvPr id="7" name="Google Shape;347;p41"/>
            <p:cNvSpPr/>
            <p:nvPr/>
          </p:nvSpPr>
          <p:spPr>
            <a:xfrm rot="21180019">
              <a:off x="1701001" y="527564"/>
              <a:ext cx="7430730" cy="537995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sp>
          <p:nvSpPr>
            <p:cNvPr id="8" name="Google Shape;348;p41"/>
            <p:cNvSpPr/>
            <p:nvPr/>
          </p:nvSpPr>
          <p:spPr>
            <a:xfrm>
              <a:off x="745478" y="3454"/>
              <a:ext cx="9352526" cy="5908285"/>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grpSp>
      <p:grpSp>
        <p:nvGrpSpPr>
          <p:cNvPr id="9" name="Google Shape;350;p41"/>
          <p:cNvGrpSpPr/>
          <p:nvPr/>
        </p:nvGrpSpPr>
        <p:grpSpPr>
          <a:xfrm>
            <a:off x="4406947" y="2695352"/>
            <a:ext cx="1262398" cy="1058215"/>
            <a:chOff x="7075628" y="2820328"/>
            <a:chExt cx="783356" cy="736512"/>
          </a:xfrm>
        </p:grpSpPr>
        <p:sp>
          <p:nvSpPr>
            <p:cNvPr id="10" name="Google Shape;351;p41"/>
            <p:cNvSpPr/>
            <p:nvPr/>
          </p:nvSpPr>
          <p:spPr>
            <a:xfrm>
              <a:off x="7374532" y="2915905"/>
              <a:ext cx="325160" cy="640935"/>
            </a:xfrm>
            <a:custGeom>
              <a:avLst/>
              <a:gdLst/>
              <a:ahLst/>
              <a:cxnLst/>
              <a:rect l="l" t="t" r="r" b="b"/>
              <a:pathLst>
                <a:path w="30799" h="60709" extrusionOk="0">
                  <a:moveTo>
                    <a:pt x="1" y="0"/>
                  </a:moveTo>
                  <a:lnTo>
                    <a:pt x="1" y="60087"/>
                  </a:lnTo>
                  <a:cubicBezTo>
                    <a:pt x="1" y="60442"/>
                    <a:pt x="267" y="60709"/>
                    <a:pt x="533" y="60709"/>
                  </a:cubicBezTo>
                  <a:cubicBezTo>
                    <a:pt x="888" y="60709"/>
                    <a:pt x="1066" y="60442"/>
                    <a:pt x="1066" y="60087"/>
                  </a:cubicBezTo>
                  <a:lnTo>
                    <a:pt x="1066" y="1509"/>
                  </a:lnTo>
                  <a:lnTo>
                    <a:pt x="29645" y="10030"/>
                  </a:lnTo>
                  <a:lnTo>
                    <a:pt x="29645" y="60087"/>
                  </a:lnTo>
                  <a:cubicBezTo>
                    <a:pt x="29645" y="60442"/>
                    <a:pt x="29911" y="60709"/>
                    <a:pt x="30266" y="60709"/>
                  </a:cubicBezTo>
                  <a:cubicBezTo>
                    <a:pt x="30532" y="60709"/>
                    <a:pt x="30799" y="60442"/>
                    <a:pt x="30799" y="60087"/>
                  </a:cubicBezTo>
                  <a:lnTo>
                    <a:pt x="30799" y="923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1" name="Google Shape;352;p41"/>
            <p:cNvSpPr/>
            <p:nvPr/>
          </p:nvSpPr>
          <p:spPr>
            <a:xfrm>
              <a:off x="7228364" y="3021786"/>
              <a:ext cx="133067" cy="535054"/>
            </a:xfrm>
            <a:custGeom>
              <a:avLst/>
              <a:gdLst/>
              <a:ahLst/>
              <a:cxnLst/>
              <a:rect l="l" t="t" r="r" b="b"/>
              <a:pathLst>
                <a:path w="12604" h="50680" extrusionOk="0">
                  <a:moveTo>
                    <a:pt x="0" y="1"/>
                  </a:moveTo>
                  <a:lnTo>
                    <a:pt x="0" y="50058"/>
                  </a:lnTo>
                  <a:cubicBezTo>
                    <a:pt x="0" y="50413"/>
                    <a:pt x="266" y="50680"/>
                    <a:pt x="533" y="50680"/>
                  </a:cubicBezTo>
                  <a:cubicBezTo>
                    <a:pt x="888" y="50680"/>
                    <a:pt x="1065" y="50413"/>
                    <a:pt x="1065" y="50058"/>
                  </a:cubicBezTo>
                  <a:lnTo>
                    <a:pt x="1065" y="1066"/>
                  </a:ln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2" name="Google Shape;353;p41"/>
            <p:cNvSpPr/>
            <p:nvPr/>
          </p:nvSpPr>
          <p:spPr>
            <a:xfrm>
              <a:off x="7289270" y="2820328"/>
              <a:ext cx="11254" cy="212713"/>
            </a:xfrm>
            <a:custGeom>
              <a:avLst/>
              <a:gdLst/>
              <a:ahLst/>
              <a:cxnLst/>
              <a:rect l="l" t="t" r="r" b="b"/>
              <a:pathLst>
                <a:path w="1066" h="20148" extrusionOk="0">
                  <a:moveTo>
                    <a:pt x="533" y="0"/>
                  </a:moveTo>
                  <a:cubicBezTo>
                    <a:pt x="266" y="0"/>
                    <a:pt x="0" y="178"/>
                    <a:pt x="0" y="533"/>
                  </a:cubicBezTo>
                  <a:lnTo>
                    <a:pt x="0" y="19615"/>
                  </a:lnTo>
                  <a:cubicBezTo>
                    <a:pt x="0" y="19881"/>
                    <a:pt x="178" y="20148"/>
                    <a:pt x="533" y="20148"/>
                  </a:cubicBezTo>
                  <a:cubicBezTo>
                    <a:pt x="799" y="20148"/>
                    <a:pt x="1065" y="19881"/>
                    <a:pt x="1065" y="19615"/>
                  </a:cubicBezTo>
                  <a:lnTo>
                    <a:pt x="1065" y="533"/>
                  </a:lnTo>
                  <a:cubicBezTo>
                    <a:pt x="1065" y="178"/>
                    <a:pt x="799"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3" name="Google Shape;354;p41"/>
            <p:cNvSpPr/>
            <p:nvPr/>
          </p:nvSpPr>
          <p:spPr>
            <a:xfrm>
              <a:off x="7228364" y="3088319"/>
              <a:ext cx="133067" cy="11254"/>
            </a:xfrm>
            <a:custGeom>
              <a:avLst/>
              <a:gdLst/>
              <a:ahLst/>
              <a:cxnLst/>
              <a:rect l="l" t="t" r="r" b="b"/>
              <a:pathLst>
                <a:path w="12604" h="1066" extrusionOk="0">
                  <a:moveTo>
                    <a:pt x="533" y="0"/>
                  </a:moveTo>
                  <a:cubicBezTo>
                    <a:pt x="266" y="0"/>
                    <a:pt x="0" y="178"/>
                    <a:pt x="0" y="533"/>
                  </a:cubicBezTo>
                  <a:cubicBezTo>
                    <a:pt x="0" y="799"/>
                    <a:pt x="266" y="1065"/>
                    <a:pt x="533" y="1065"/>
                  </a:cubicBezTo>
                  <a:lnTo>
                    <a:pt x="11982" y="1065"/>
                  </a:lnTo>
                  <a:cubicBezTo>
                    <a:pt x="12337" y="1065"/>
                    <a:pt x="12603" y="799"/>
                    <a:pt x="12603" y="533"/>
                  </a:cubicBezTo>
                  <a:cubicBezTo>
                    <a:pt x="12603" y="178"/>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4" name="Google Shape;355;p41"/>
            <p:cNvSpPr/>
            <p:nvPr/>
          </p:nvSpPr>
          <p:spPr>
            <a:xfrm>
              <a:off x="7226485" y="3151094"/>
              <a:ext cx="136815" cy="12194"/>
            </a:xfrm>
            <a:custGeom>
              <a:avLst/>
              <a:gdLst/>
              <a:ahLst/>
              <a:cxnLst/>
              <a:rect l="l" t="t" r="r" b="b"/>
              <a:pathLst>
                <a:path w="12959" h="1155" extrusionOk="0">
                  <a:moveTo>
                    <a:pt x="711" y="1"/>
                  </a:moveTo>
                  <a:cubicBezTo>
                    <a:pt x="0" y="1"/>
                    <a:pt x="0" y="1155"/>
                    <a:pt x="711" y="1155"/>
                  </a:cubicBezTo>
                  <a:lnTo>
                    <a:pt x="12160" y="1155"/>
                  </a:lnTo>
                  <a:cubicBezTo>
                    <a:pt x="12959" y="1155"/>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5" name="Google Shape;356;p41"/>
            <p:cNvSpPr/>
            <p:nvPr/>
          </p:nvSpPr>
          <p:spPr>
            <a:xfrm>
              <a:off x="7228364" y="3214819"/>
              <a:ext cx="133067" cy="12183"/>
            </a:xfrm>
            <a:custGeom>
              <a:avLst/>
              <a:gdLst/>
              <a:ahLst/>
              <a:cxnLst/>
              <a:rect l="l" t="t" r="r" b="b"/>
              <a:pathLst>
                <a:path w="12604" h="1154" extrusionOk="0">
                  <a:moveTo>
                    <a:pt x="533" y="0"/>
                  </a:moveTo>
                  <a:cubicBezTo>
                    <a:pt x="266" y="0"/>
                    <a:pt x="0" y="266"/>
                    <a:pt x="0" y="533"/>
                  </a:cubicBezTo>
                  <a:cubicBezTo>
                    <a:pt x="0" y="888"/>
                    <a:pt x="266" y="1154"/>
                    <a:pt x="533" y="1154"/>
                  </a:cubicBezTo>
                  <a:lnTo>
                    <a:pt x="11982" y="1154"/>
                  </a:lnTo>
                  <a:cubicBezTo>
                    <a:pt x="12337" y="1154"/>
                    <a:pt x="12603" y="888"/>
                    <a:pt x="12603" y="533"/>
                  </a:cubicBezTo>
                  <a:cubicBezTo>
                    <a:pt x="12603" y="266"/>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6" name="Google Shape;357;p41"/>
            <p:cNvSpPr/>
            <p:nvPr/>
          </p:nvSpPr>
          <p:spPr>
            <a:xfrm>
              <a:off x="7228364" y="3278534"/>
              <a:ext cx="133067" cy="11254"/>
            </a:xfrm>
            <a:custGeom>
              <a:avLst/>
              <a:gdLst/>
              <a:ahLst/>
              <a:cxnLst/>
              <a:rect l="l" t="t" r="r" b="b"/>
              <a:pathLst>
                <a:path w="12604" h="1066" extrusionOk="0">
                  <a:moveTo>
                    <a:pt x="533" y="1"/>
                  </a:moveTo>
                  <a:cubicBezTo>
                    <a:pt x="266" y="1"/>
                    <a:pt x="0" y="267"/>
                    <a:pt x="0" y="533"/>
                  </a:cubicBezTo>
                  <a:cubicBezTo>
                    <a:pt x="0" y="799"/>
                    <a:pt x="266" y="1066"/>
                    <a:pt x="533" y="1066"/>
                  </a:cubicBez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7" name="Google Shape;358;p41"/>
            <p:cNvSpPr/>
            <p:nvPr/>
          </p:nvSpPr>
          <p:spPr>
            <a:xfrm>
              <a:off x="7226485" y="3342248"/>
              <a:ext cx="136815" cy="11254"/>
            </a:xfrm>
            <a:custGeom>
              <a:avLst/>
              <a:gdLst/>
              <a:ahLst/>
              <a:cxnLst/>
              <a:rect l="l" t="t" r="r" b="b"/>
              <a:pathLst>
                <a:path w="12959" h="1066" extrusionOk="0">
                  <a:moveTo>
                    <a:pt x="711" y="1"/>
                  </a:moveTo>
                  <a:cubicBezTo>
                    <a:pt x="0" y="1"/>
                    <a:pt x="0" y="1066"/>
                    <a:pt x="711" y="1066"/>
                  </a:cubicBezTo>
                  <a:lnTo>
                    <a:pt x="12160" y="1066"/>
                  </a:lnTo>
                  <a:cubicBezTo>
                    <a:pt x="12959" y="1066"/>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8" name="Google Shape;359;p41"/>
            <p:cNvSpPr/>
            <p:nvPr/>
          </p:nvSpPr>
          <p:spPr>
            <a:xfrm>
              <a:off x="7228364" y="3405034"/>
              <a:ext cx="133067" cy="12194"/>
            </a:xfrm>
            <a:custGeom>
              <a:avLst/>
              <a:gdLst/>
              <a:ahLst/>
              <a:cxnLst/>
              <a:rect l="l" t="t" r="r" b="b"/>
              <a:pathLst>
                <a:path w="12604" h="1155" extrusionOk="0">
                  <a:moveTo>
                    <a:pt x="533" y="0"/>
                  </a:moveTo>
                  <a:cubicBezTo>
                    <a:pt x="266" y="0"/>
                    <a:pt x="0" y="267"/>
                    <a:pt x="0" y="622"/>
                  </a:cubicBezTo>
                  <a:cubicBezTo>
                    <a:pt x="0" y="888"/>
                    <a:pt x="266" y="1154"/>
                    <a:pt x="533" y="1154"/>
                  </a:cubicBezTo>
                  <a:lnTo>
                    <a:pt x="11982" y="1154"/>
                  </a:lnTo>
                  <a:cubicBezTo>
                    <a:pt x="12337" y="1154"/>
                    <a:pt x="12603" y="888"/>
                    <a:pt x="12603" y="622"/>
                  </a:cubicBezTo>
                  <a:cubicBezTo>
                    <a:pt x="12603" y="267"/>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9" name="Google Shape;360;p41"/>
            <p:cNvSpPr/>
            <p:nvPr/>
          </p:nvSpPr>
          <p:spPr>
            <a:xfrm>
              <a:off x="7228364" y="3468748"/>
              <a:ext cx="133067" cy="11254"/>
            </a:xfrm>
            <a:custGeom>
              <a:avLst/>
              <a:gdLst/>
              <a:ahLst/>
              <a:cxnLst/>
              <a:rect l="l" t="t" r="r" b="b"/>
              <a:pathLst>
                <a:path w="12604" h="1066" extrusionOk="0">
                  <a:moveTo>
                    <a:pt x="533" y="1"/>
                  </a:moveTo>
                  <a:cubicBezTo>
                    <a:pt x="266" y="1"/>
                    <a:pt x="0" y="267"/>
                    <a:pt x="0" y="533"/>
                  </a:cubicBezTo>
                  <a:cubicBezTo>
                    <a:pt x="0" y="888"/>
                    <a:pt x="266" y="1066"/>
                    <a:pt x="533" y="1066"/>
                  </a:cubicBezTo>
                  <a:lnTo>
                    <a:pt x="11982" y="1066"/>
                  </a:lnTo>
                  <a:cubicBezTo>
                    <a:pt x="12337" y="1066"/>
                    <a:pt x="12603" y="888"/>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0" name="Google Shape;361;p41"/>
            <p:cNvSpPr/>
            <p:nvPr/>
          </p:nvSpPr>
          <p:spPr>
            <a:xfrm>
              <a:off x="7448562" y="2944019"/>
              <a:ext cx="12194" cy="612821"/>
            </a:xfrm>
            <a:custGeom>
              <a:avLst/>
              <a:gdLst/>
              <a:ahLst/>
              <a:cxnLst/>
              <a:rect l="l" t="t" r="r" b="b"/>
              <a:pathLst>
                <a:path w="1155" h="58046" extrusionOk="0">
                  <a:moveTo>
                    <a:pt x="622" y="0"/>
                  </a:moveTo>
                  <a:cubicBezTo>
                    <a:pt x="267" y="0"/>
                    <a:pt x="0" y="178"/>
                    <a:pt x="0" y="533"/>
                  </a:cubicBezTo>
                  <a:lnTo>
                    <a:pt x="0" y="57424"/>
                  </a:lnTo>
                  <a:cubicBezTo>
                    <a:pt x="0" y="57779"/>
                    <a:pt x="267" y="58046"/>
                    <a:pt x="622" y="58046"/>
                  </a:cubicBezTo>
                  <a:cubicBezTo>
                    <a:pt x="888" y="58046"/>
                    <a:pt x="1154" y="57779"/>
                    <a:pt x="1154" y="57424"/>
                  </a:cubicBezTo>
                  <a:lnTo>
                    <a:pt x="1154" y="533"/>
                  </a:lnTo>
                  <a:cubicBezTo>
                    <a:pt x="1154" y="178"/>
                    <a:pt x="888" y="0"/>
                    <a:pt x="6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1" name="Google Shape;362;p41"/>
            <p:cNvSpPr/>
            <p:nvPr/>
          </p:nvSpPr>
          <p:spPr>
            <a:xfrm>
              <a:off x="7529147" y="2964627"/>
              <a:ext cx="11254" cy="592212"/>
            </a:xfrm>
            <a:custGeom>
              <a:avLst/>
              <a:gdLst/>
              <a:ahLst/>
              <a:cxnLst/>
              <a:rect l="l" t="t" r="r" b="b"/>
              <a:pathLst>
                <a:path w="1066" h="56094" extrusionOk="0">
                  <a:moveTo>
                    <a:pt x="533" y="1"/>
                  </a:moveTo>
                  <a:cubicBezTo>
                    <a:pt x="266" y="1"/>
                    <a:pt x="0" y="178"/>
                    <a:pt x="0" y="533"/>
                  </a:cubicBezTo>
                  <a:lnTo>
                    <a:pt x="0" y="55472"/>
                  </a:lnTo>
                  <a:cubicBezTo>
                    <a:pt x="0" y="55827"/>
                    <a:pt x="266" y="56094"/>
                    <a:pt x="533" y="56094"/>
                  </a:cubicBezTo>
                  <a:cubicBezTo>
                    <a:pt x="799" y="56094"/>
                    <a:pt x="1065" y="55827"/>
                    <a:pt x="1065" y="55472"/>
                  </a:cubicBezTo>
                  <a:lnTo>
                    <a:pt x="1065" y="533"/>
                  </a:lnTo>
                  <a:cubicBezTo>
                    <a:pt x="1065" y="178"/>
                    <a:pt x="799" y="1"/>
                    <a:pt x="53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2" name="Google Shape;363;p41"/>
            <p:cNvSpPr/>
            <p:nvPr/>
          </p:nvSpPr>
          <p:spPr>
            <a:xfrm>
              <a:off x="7608793" y="2988994"/>
              <a:ext cx="12194" cy="567846"/>
            </a:xfrm>
            <a:custGeom>
              <a:avLst/>
              <a:gdLst/>
              <a:ahLst/>
              <a:cxnLst/>
              <a:rect l="l" t="t" r="r" b="b"/>
              <a:pathLst>
                <a:path w="1155" h="53786" extrusionOk="0">
                  <a:moveTo>
                    <a:pt x="533" y="0"/>
                  </a:moveTo>
                  <a:cubicBezTo>
                    <a:pt x="267" y="0"/>
                    <a:pt x="0" y="267"/>
                    <a:pt x="0" y="622"/>
                  </a:cubicBezTo>
                  <a:lnTo>
                    <a:pt x="0" y="53164"/>
                  </a:lnTo>
                  <a:cubicBezTo>
                    <a:pt x="0" y="53519"/>
                    <a:pt x="267" y="53786"/>
                    <a:pt x="533" y="53786"/>
                  </a:cubicBezTo>
                  <a:cubicBezTo>
                    <a:pt x="888" y="53786"/>
                    <a:pt x="1154" y="53519"/>
                    <a:pt x="1154" y="53164"/>
                  </a:cubicBezTo>
                  <a:lnTo>
                    <a:pt x="1154" y="622"/>
                  </a:lnTo>
                  <a:cubicBezTo>
                    <a:pt x="1154" y="267"/>
                    <a:pt x="888"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3" name="Google Shape;364;p41"/>
            <p:cNvSpPr/>
            <p:nvPr/>
          </p:nvSpPr>
          <p:spPr>
            <a:xfrm>
              <a:off x="7714674" y="3218567"/>
              <a:ext cx="142442" cy="338273"/>
            </a:xfrm>
            <a:custGeom>
              <a:avLst/>
              <a:gdLst/>
              <a:ahLst/>
              <a:cxnLst/>
              <a:rect l="l" t="t" r="r" b="b"/>
              <a:pathLst>
                <a:path w="13492" h="32041" extrusionOk="0">
                  <a:moveTo>
                    <a:pt x="533" y="0"/>
                  </a:moveTo>
                  <a:cubicBezTo>
                    <a:pt x="178" y="0"/>
                    <a:pt x="1" y="266"/>
                    <a:pt x="1" y="621"/>
                  </a:cubicBezTo>
                  <a:cubicBezTo>
                    <a:pt x="1" y="888"/>
                    <a:pt x="178" y="1154"/>
                    <a:pt x="533" y="1154"/>
                  </a:cubicBezTo>
                  <a:lnTo>
                    <a:pt x="12338" y="1154"/>
                  </a:lnTo>
                  <a:lnTo>
                    <a:pt x="12338" y="31419"/>
                  </a:lnTo>
                  <a:cubicBezTo>
                    <a:pt x="12338" y="31774"/>
                    <a:pt x="12604" y="32041"/>
                    <a:pt x="12959" y="32041"/>
                  </a:cubicBezTo>
                  <a:cubicBezTo>
                    <a:pt x="13225" y="32041"/>
                    <a:pt x="13491" y="31774"/>
                    <a:pt x="13491" y="31419"/>
                  </a:cubicBezTo>
                  <a:lnTo>
                    <a:pt x="1349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4" name="Google Shape;365;p41"/>
            <p:cNvSpPr/>
            <p:nvPr/>
          </p:nvSpPr>
          <p:spPr>
            <a:xfrm>
              <a:off x="7714674" y="3278534"/>
              <a:ext cx="142442" cy="11254"/>
            </a:xfrm>
            <a:custGeom>
              <a:avLst/>
              <a:gdLst/>
              <a:ahLst/>
              <a:cxnLst/>
              <a:rect l="l" t="t" r="r" b="b"/>
              <a:pathLst>
                <a:path w="13492" h="1066" extrusionOk="0">
                  <a:moveTo>
                    <a:pt x="533" y="1"/>
                  </a:moveTo>
                  <a:cubicBezTo>
                    <a:pt x="178" y="1"/>
                    <a:pt x="1" y="267"/>
                    <a:pt x="1" y="533"/>
                  </a:cubicBezTo>
                  <a:cubicBezTo>
                    <a:pt x="1" y="799"/>
                    <a:pt x="178" y="1066"/>
                    <a:pt x="533" y="1066"/>
                  </a:cubicBezTo>
                  <a:lnTo>
                    <a:pt x="12959" y="1066"/>
                  </a:lnTo>
                  <a:cubicBezTo>
                    <a:pt x="13225" y="1066"/>
                    <a:pt x="13491" y="799"/>
                    <a:pt x="13491" y="533"/>
                  </a:cubicBezTo>
                  <a:cubicBezTo>
                    <a:pt x="13491" y="267"/>
                    <a:pt x="13225"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5" name="Google Shape;366;p41"/>
            <p:cNvSpPr/>
            <p:nvPr/>
          </p:nvSpPr>
          <p:spPr>
            <a:xfrm>
              <a:off x="7712805" y="3336632"/>
              <a:ext cx="146179" cy="11254"/>
            </a:xfrm>
            <a:custGeom>
              <a:avLst/>
              <a:gdLst/>
              <a:ahLst/>
              <a:cxnLst/>
              <a:rect l="l" t="t" r="r" b="b"/>
              <a:pathLst>
                <a:path w="13846" h="1066" extrusionOk="0">
                  <a:moveTo>
                    <a:pt x="710" y="0"/>
                  </a:moveTo>
                  <a:cubicBezTo>
                    <a:pt x="0" y="0"/>
                    <a:pt x="0" y="1065"/>
                    <a:pt x="710"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6" name="Google Shape;367;p41"/>
            <p:cNvSpPr/>
            <p:nvPr/>
          </p:nvSpPr>
          <p:spPr>
            <a:xfrm>
              <a:off x="7714674" y="3393790"/>
              <a:ext cx="142442" cy="12194"/>
            </a:xfrm>
            <a:custGeom>
              <a:avLst/>
              <a:gdLst/>
              <a:ahLst/>
              <a:cxnLst/>
              <a:rect l="l" t="t" r="r" b="b"/>
              <a:pathLst>
                <a:path w="13492" h="1155" extrusionOk="0">
                  <a:moveTo>
                    <a:pt x="533" y="0"/>
                  </a:moveTo>
                  <a:cubicBezTo>
                    <a:pt x="178" y="0"/>
                    <a:pt x="1" y="267"/>
                    <a:pt x="1" y="622"/>
                  </a:cubicBezTo>
                  <a:cubicBezTo>
                    <a:pt x="1" y="888"/>
                    <a:pt x="178" y="1154"/>
                    <a:pt x="533" y="1154"/>
                  </a:cubicBezTo>
                  <a:lnTo>
                    <a:pt x="12959" y="1154"/>
                  </a:lnTo>
                  <a:cubicBezTo>
                    <a:pt x="13225" y="1154"/>
                    <a:pt x="13491" y="888"/>
                    <a:pt x="13491" y="622"/>
                  </a:cubicBezTo>
                  <a:cubicBezTo>
                    <a:pt x="13491" y="267"/>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7" name="Google Shape;368;p41"/>
            <p:cNvSpPr/>
            <p:nvPr/>
          </p:nvSpPr>
          <p:spPr>
            <a:xfrm>
              <a:off x="7714674" y="3451888"/>
              <a:ext cx="142442" cy="11254"/>
            </a:xfrm>
            <a:custGeom>
              <a:avLst/>
              <a:gdLst/>
              <a:ahLst/>
              <a:cxnLst/>
              <a:rect l="l" t="t" r="r" b="b"/>
              <a:pathLst>
                <a:path w="13492" h="1066" extrusionOk="0">
                  <a:moveTo>
                    <a:pt x="533" y="0"/>
                  </a:moveTo>
                  <a:cubicBezTo>
                    <a:pt x="178" y="0"/>
                    <a:pt x="1" y="266"/>
                    <a:pt x="1" y="533"/>
                  </a:cubicBezTo>
                  <a:cubicBezTo>
                    <a:pt x="1" y="888"/>
                    <a:pt x="178" y="1065"/>
                    <a:pt x="533" y="1065"/>
                  </a:cubicBezTo>
                  <a:lnTo>
                    <a:pt x="12959" y="1065"/>
                  </a:lnTo>
                  <a:cubicBezTo>
                    <a:pt x="13225" y="1065"/>
                    <a:pt x="13491" y="888"/>
                    <a:pt x="13491" y="533"/>
                  </a:cubicBezTo>
                  <a:cubicBezTo>
                    <a:pt x="13491" y="266"/>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8" name="Google Shape;369;p41"/>
            <p:cNvSpPr/>
            <p:nvPr/>
          </p:nvSpPr>
          <p:spPr>
            <a:xfrm>
              <a:off x="7712805" y="3509975"/>
              <a:ext cx="146179" cy="11254"/>
            </a:xfrm>
            <a:custGeom>
              <a:avLst/>
              <a:gdLst/>
              <a:ahLst/>
              <a:cxnLst/>
              <a:rect l="l" t="t" r="r" b="b"/>
              <a:pathLst>
                <a:path w="13846" h="1066" extrusionOk="0">
                  <a:moveTo>
                    <a:pt x="710" y="1"/>
                  </a:moveTo>
                  <a:cubicBezTo>
                    <a:pt x="0" y="1"/>
                    <a:pt x="0" y="1066"/>
                    <a:pt x="710"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9" name="Google Shape;370;p41"/>
            <p:cNvSpPr/>
            <p:nvPr/>
          </p:nvSpPr>
          <p:spPr>
            <a:xfrm>
              <a:off x="7077497" y="3218567"/>
              <a:ext cx="142442" cy="338273"/>
            </a:xfrm>
            <a:custGeom>
              <a:avLst/>
              <a:gdLst/>
              <a:ahLst/>
              <a:cxnLst/>
              <a:rect l="l" t="t" r="r" b="b"/>
              <a:pathLst>
                <a:path w="13492" h="32041" extrusionOk="0">
                  <a:moveTo>
                    <a:pt x="1" y="0"/>
                  </a:moveTo>
                  <a:lnTo>
                    <a:pt x="1" y="31419"/>
                  </a:lnTo>
                  <a:cubicBezTo>
                    <a:pt x="1" y="31774"/>
                    <a:pt x="267" y="32041"/>
                    <a:pt x="622" y="32041"/>
                  </a:cubicBezTo>
                  <a:cubicBezTo>
                    <a:pt x="888" y="32041"/>
                    <a:pt x="1154" y="31774"/>
                    <a:pt x="1154" y="31419"/>
                  </a:cubicBezTo>
                  <a:lnTo>
                    <a:pt x="1154" y="1154"/>
                  </a:lnTo>
                  <a:lnTo>
                    <a:pt x="12959" y="1154"/>
                  </a:lnTo>
                  <a:cubicBezTo>
                    <a:pt x="13314" y="1154"/>
                    <a:pt x="13491" y="888"/>
                    <a:pt x="13491" y="621"/>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0" name="Google Shape;371;p41"/>
            <p:cNvSpPr/>
            <p:nvPr/>
          </p:nvSpPr>
          <p:spPr>
            <a:xfrm>
              <a:off x="7077497" y="3278534"/>
              <a:ext cx="142442" cy="11254"/>
            </a:xfrm>
            <a:custGeom>
              <a:avLst/>
              <a:gdLst/>
              <a:ahLst/>
              <a:cxnLst/>
              <a:rect l="l" t="t" r="r" b="b"/>
              <a:pathLst>
                <a:path w="13492" h="1066" extrusionOk="0">
                  <a:moveTo>
                    <a:pt x="622" y="1"/>
                  </a:moveTo>
                  <a:cubicBezTo>
                    <a:pt x="267" y="1"/>
                    <a:pt x="1" y="267"/>
                    <a:pt x="1" y="533"/>
                  </a:cubicBezTo>
                  <a:cubicBezTo>
                    <a:pt x="1" y="799"/>
                    <a:pt x="267" y="1066"/>
                    <a:pt x="622" y="1066"/>
                  </a:cubicBezTo>
                  <a:lnTo>
                    <a:pt x="12959" y="1066"/>
                  </a:lnTo>
                  <a:cubicBezTo>
                    <a:pt x="13314" y="1066"/>
                    <a:pt x="13491" y="799"/>
                    <a:pt x="13491" y="533"/>
                  </a:cubicBezTo>
                  <a:cubicBezTo>
                    <a:pt x="13491" y="267"/>
                    <a:pt x="13314"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1" name="Google Shape;372;p41"/>
            <p:cNvSpPr/>
            <p:nvPr/>
          </p:nvSpPr>
          <p:spPr>
            <a:xfrm>
              <a:off x="7075628" y="3336632"/>
              <a:ext cx="146179" cy="11254"/>
            </a:xfrm>
            <a:custGeom>
              <a:avLst/>
              <a:gdLst/>
              <a:ahLst/>
              <a:cxnLst/>
              <a:rect l="l" t="t" r="r" b="b"/>
              <a:pathLst>
                <a:path w="13846" h="1066" extrusionOk="0">
                  <a:moveTo>
                    <a:pt x="799" y="0"/>
                  </a:moveTo>
                  <a:cubicBezTo>
                    <a:pt x="0" y="0"/>
                    <a:pt x="0" y="1065"/>
                    <a:pt x="799"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2" name="Google Shape;373;p41"/>
            <p:cNvSpPr/>
            <p:nvPr/>
          </p:nvSpPr>
          <p:spPr>
            <a:xfrm>
              <a:off x="7077497" y="3393790"/>
              <a:ext cx="142442" cy="12194"/>
            </a:xfrm>
            <a:custGeom>
              <a:avLst/>
              <a:gdLst/>
              <a:ahLst/>
              <a:cxnLst/>
              <a:rect l="l" t="t" r="r" b="b"/>
              <a:pathLst>
                <a:path w="13492" h="1155" extrusionOk="0">
                  <a:moveTo>
                    <a:pt x="622" y="0"/>
                  </a:moveTo>
                  <a:cubicBezTo>
                    <a:pt x="267" y="0"/>
                    <a:pt x="1" y="267"/>
                    <a:pt x="1" y="622"/>
                  </a:cubicBezTo>
                  <a:cubicBezTo>
                    <a:pt x="1" y="888"/>
                    <a:pt x="267" y="1154"/>
                    <a:pt x="622" y="1154"/>
                  </a:cubicBezTo>
                  <a:lnTo>
                    <a:pt x="12959" y="1154"/>
                  </a:lnTo>
                  <a:cubicBezTo>
                    <a:pt x="13314" y="1154"/>
                    <a:pt x="13491" y="888"/>
                    <a:pt x="13491" y="622"/>
                  </a:cubicBezTo>
                  <a:cubicBezTo>
                    <a:pt x="13491" y="267"/>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3" name="Google Shape;374;p41"/>
            <p:cNvSpPr/>
            <p:nvPr/>
          </p:nvSpPr>
          <p:spPr>
            <a:xfrm>
              <a:off x="7077497" y="3451888"/>
              <a:ext cx="142442" cy="11254"/>
            </a:xfrm>
            <a:custGeom>
              <a:avLst/>
              <a:gdLst/>
              <a:ahLst/>
              <a:cxnLst/>
              <a:rect l="l" t="t" r="r" b="b"/>
              <a:pathLst>
                <a:path w="13492" h="1066" extrusionOk="0">
                  <a:moveTo>
                    <a:pt x="622" y="0"/>
                  </a:moveTo>
                  <a:cubicBezTo>
                    <a:pt x="267" y="0"/>
                    <a:pt x="1" y="266"/>
                    <a:pt x="1" y="533"/>
                  </a:cubicBezTo>
                  <a:cubicBezTo>
                    <a:pt x="1" y="888"/>
                    <a:pt x="267" y="1065"/>
                    <a:pt x="622" y="1065"/>
                  </a:cubicBezTo>
                  <a:lnTo>
                    <a:pt x="12959" y="1065"/>
                  </a:lnTo>
                  <a:cubicBezTo>
                    <a:pt x="13314" y="1065"/>
                    <a:pt x="13491" y="888"/>
                    <a:pt x="13491" y="533"/>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4" name="Google Shape;375;p41"/>
            <p:cNvSpPr/>
            <p:nvPr/>
          </p:nvSpPr>
          <p:spPr>
            <a:xfrm>
              <a:off x="7075628" y="3509975"/>
              <a:ext cx="146179" cy="11254"/>
            </a:xfrm>
            <a:custGeom>
              <a:avLst/>
              <a:gdLst/>
              <a:ahLst/>
              <a:cxnLst/>
              <a:rect l="l" t="t" r="r" b="b"/>
              <a:pathLst>
                <a:path w="13846" h="1066" extrusionOk="0">
                  <a:moveTo>
                    <a:pt x="799" y="1"/>
                  </a:moveTo>
                  <a:cubicBezTo>
                    <a:pt x="0" y="1"/>
                    <a:pt x="0" y="1066"/>
                    <a:pt x="799"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grpSp>
      <p:sp>
        <p:nvSpPr>
          <p:cNvPr id="35" name="Google Shape;376;p41"/>
          <p:cNvSpPr txBox="1"/>
          <p:nvPr/>
        </p:nvSpPr>
        <p:spPr>
          <a:xfrm>
            <a:off x="3583307" y="4020912"/>
            <a:ext cx="2507065" cy="631279"/>
          </a:xfrm>
          <a:prstGeom prst="rect">
            <a:avLst/>
          </a:prstGeom>
          <a:noFill/>
          <a:ln>
            <a:noFill/>
          </a:ln>
        </p:spPr>
        <p:txBody>
          <a:bodyPr spcFirstLastPara="1" wrap="square" lIns="121900" tIns="121900" rIns="121900" bIns="121900" anchor="t" anchorCtr="0">
            <a:noAutofit/>
          </a:bodyPr>
          <a:lstStyle/>
          <a:p>
            <a:pPr algn="ctr"/>
            <a:endParaRPr sz="2400" dirty="0">
              <a:solidFill>
                <a:srgbClr val="797281"/>
              </a:solidFill>
              <a:latin typeface="Lato"/>
              <a:ea typeface="Lato"/>
              <a:cs typeface="Lato"/>
              <a:sym typeface="Lato"/>
            </a:endParaRPr>
          </a:p>
        </p:txBody>
      </p:sp>
      <p:sp>
        <p:nvSpPr>
          <p:cNvPr id="36" name="Google Shape;429;p44">
            <a:extLst>
              <a:ext uri="{FF2B5EF4-FFF2-40B4-BE49-F238E27FC236}">
                <a16:creationId xmlns="" xmlns:a16="http://schemas.microsoft.com/office/drawing/2014/main" id="{396AC206-88C1-028A-19E4-32F1A675945B}"/>
              </a:ext>
            </a:extLst>
          </p:cNvPr>
          <p:cNvSpPr/>
          <p:nvPr/>
        </p:nvSpPr>
        <p:spPr>
          <a:xfrm>
            <a:off x="6187705" y="4134487"/>
            <a:ext cx="856948" cy="763840"/>
          </a:xfrm>
          <a:prstGeom prst="ellipse">
            <a:avLst/>
          </a:prstGeom>
          <a:solidFill>
            <a:schemeClr val="lt2"/>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7" name="Google Shape;435;p44">
            <a:extLst>
              <a:ext uri="{FF2B5EF4-FFF2-40B4-BE49-F238E27FC236}">
                <a16:creationId xmlns="" xmlns:a16="http://schemas.microsoft.com/office/drawing/2014/main" id="{32C8645C-934A-8481-B456-374E4C83F0FF}"/>
              </a:ext>
            </a:extLst>
          </p:cNvPr>
          <p:cNvSpPr/>
          <p:nvPr/>
        </p:nvSpPr>
        <p:spPr>
          <a:xfrm>
            <a:off x="6351850" y="4086622"/>
            <a:ext cx="635741" cy="565571"/>
          </a:xfrm>
          <a:custGeom>
            <a:avLst/>
            <a:gdLst/>
            <a:ahLst/>
            <a:cxnLst/>
            <a:rect l="l" t="t" r="r" b="b"/>
            <a:pathLst>
              <a:path w="53279" h="53176" extrusionOk="0">
                <a:moveTo>
                  <a:pt x="38028" y="7497"/>
                </a:moveTo>
                <a:lnTo>
                  <a:pt x="29165" y="16352"/>
                </a:lnTo>
                <a:cubicBezTo>
                  <a:pt x="28583" y="16751"/>
                  <a:pt x="28035" y="17191"/>
                  <a:pt x="27536" y="17681"/>
                </a:cubicBezTo>
                <a:cubicBezTo>
                  <a:pt x="27628" y="15173"/>
                  <a:pt x="28666" y="12805"/>
                  <a:pt x="30444" y="11036"/>
                </a:cubicBezTo>
                <a:lnTo>
                  <a:pt x="31050" y="10421"/>
                </a:lnTo>
                <a:cubicBezTo>
                  <a:pt x="32903" y="8560"/>
                  <a:pt x="35403" y="7514"/>
                  <a:pt x="38028" y="7497"/>
                </a:cubicBezTo>
                <a:close/>
                <a:moveTo>
                  <a:pt x="25668" y="3236"/>
                </a:moveTo>
                <a:lnTo>
                  <a:pt x="25668" y="15779"/>
                </a:lnTo>
                <a:cubicBezTo>
                  <a:pt x="25526" y="16468"/>
                  <a:pt x="25460" y="17158"/>
                  <a:pt x="25443" y="17856"/>
                </a:cubicBezTo>
                <a:cubicBezTo>
                  <a:pt x="23740" y="16020"/>
                  <a:pt x="22802" y="13603"/>
                  <a:pt x="22802" y="11094"/>
                </a:cubicBezTo>
                <a:lnTo>
                  <a:pt x="22802" y="10222"/>
                </a:lnTo>
                <a:cubicBezTo>
                  <a:pt x="22802" y="7605"/>
                  <a:pt x="23832" y="5097"/>
                  <a:pt x="25668" y="3236"/>
                </a:cubicBezTo>
                <a:close/>
                <a:moveTo>
                  <a:pt x="17552" y="16385"/>
                </a:moveTo>
                <a:cubicBezTo>
                  <a:pt x="19413" y="16385"/>
                  <a:pt x="21240" y="16909"/>
                  <a:pt x="22818" y="17897"/>
                </a:cubicBezTo>
                <a:cubicBezTo>
                  <a:pt x="23142" y="18371"/>
                  <a:pt x="23508" y="18819"/>
                  <a:pt x="23898" y="19251"/>
                </a:cubicBezTo>
                <a:lnTo>
                  <a:pt x="9686" y="19251"/>
                </a:lnTo>
                <a:cubicBezTo>
                  <a:pt x="11546" y="17407"/>
                  <a:pt x="14063" y="16385"/>
                  <a:pt x="16680" y="16385"/>
                </a:cubicBezTo>
                <a:close/>
                <a:moveTo>
                  <a:pt x="36757" y="16385"/>
                </a:moveTo>
                <a:cubicBezTo>
                  <a:pt x="39373" y="16385"/>
                  <a:pt x="41890" y="17407"/>
                  <a:pt x="43751" y="19251"/>
                </a:cubicBezTo>
                <a:lnTo>
                  <a:pt x="28890" y="19251"/>
                </a:lnTo>
                <a:cubicBezTo>
                  <a:pt x="30759" y="17407"/>
                  <a:pt x="33268" y="16385"/>
                  <a:pt x="35893" y="16385"/>
                </a:cubicBezTo>
                <a:close/>
                <a:moveTo>
                  <a:pt x="24197" y="21319"/>
                </a:moveTo>
                <a:lnTo>
                  <a:pt x="13914" y="31603"/>
                </a:lnTo>
                <a:cubicBezTo>
                  <a:pt x="13930" y="28986"/>
                  <a:pt x="14985" y="26478"/>
                  <a:pt x="16838" y="24634"/>
                </a:cubicBezTo>
                <a:lnTo>
                  <a:pt x="17452" y="24019"/>
                </a:lnTo>
                <a:cubicBezTo>
                  <a:pt x="18806" y="22665"/>
                  <a:pt x="20526" y="21726"/>
                  <a:pt x="22403" y="21319"/>
                </a:cubicBezTo>
                <a:close/>
                <a:moveTo>
                  <a:pt x="27744" y="22474"/>
                </a:moveTo>
                <a:cubicBezTo>
                  <a:pt x="29580" y="24343"/>
                  <a:pt x="30602" y="26852"/>
                  <a:pt x="30602" y="29476"/>
                </a:cubicBezTo>
                <a:lnTo>
                  <a:pt x="30602" y="30349"/>
                </a:lnTo>
                <a:cubicBezTo>
                  <a:pt x="30602" y="32965"/>
                  <a:pt x="29580" y="35474"/>
                  <a:pt x="27744" y="37343"/>
                </a:cubicBezTo>
                <a:lnTo>
                  <a:pt x="27744" y="22474"/>
                </a:lnTo>
                <a:close/>
                <a:moveTo>
                  <a:pt x="26697" y="1"/>
                </a:moveTo>
                <a:cubicBezTo>
                  <a:pt x="26507" y="1"/>
                  <a:pt x="26312" y="54"/>
                  <a:pt x="26133" y="171"/>
                </a:cubicBezTo>
                <a:cubicBezTo>
                  <a:pt x="22752" y="2405"/>
                  <a:pt x="20717" y="6185"/>
                  <a:pt x="20725" y="10230"/>
                </a:cubicBezTo>
                <a:lnTo>
                  <a:pt x="20725" y="11094"/>
                </a:lnTo>
                <a:cubicBezTo>
                  <a:pt x="20725" y="12398"/>
                  <a:pt x="20933" y="13686"/>
                  <a:pt x="21348" y="14923"/>
                </a:cubicBezTo>
                <a:cubicBezTo>
                  <a:pt x="20127" y="14516"/>
                  <a:pt x="18840" y="14309"/>
                  <a:pt x="17552" y="14309"/>
                </a:cubicBezTo>
                <a:lnTo>
                  <a:pt x="16680" y="14309"/>
                </a:lnTo>
                <a:cubicBezTo>
                  <a:pt x="16672" y="14309"/>
                  <a:pt x="16663" y="14309"/>
                  <a:pt x="16655" y="14309"/>
                </a:cubicBezTo>
                <a:cubicBezTo>
                  <a:pt x="12619" y="14309"/>
                  <a:pt x="8851" y="16334"/>
                  <a:pt x="6629" y="19708"/>
                </a:cubicBezTo>
                <a:cubicBezTo>
                  <a:pt x="6172" y="20397"/>
                  <a:pt x="6670" y="21319"/>
                  <a:pt x="7493" y="21319"/>
                </a:cubicBezTo>
                <a:lnTo>
                  <a:pt x="17419" y="21319"/>
                </a:lnTo>
                <a:cubicBezTo>
                  <a:pt x="16912" y="21693"/>
                  <a:pt x="16422" y="22109"/>
                  <a:pt x="15982" y="22557"/>
                </a:cubicBezTo>
                <a:lnTo>
                  <a:pt x="15367" y="23172"/>
                </a:lnTo>
                <a:cubicBezTo>
                  <a:pt x="12502" y="26029"/>
                  <a:pt x="11264" y="30141"/>
                  <a:pt x="12078" y="34103"/>
                </a:cubicBezTo>
                <a:cubicBezTo>
                  <a:pt x="12153" y="34477"/>
                  <a:pt x="12427" y="34776"/>
                  <a:pt x="12792" y="34892"/>
                </a:cubicBezTo>
                <a:cubicBezTo>
                  <a:pt x="12892" y="34917"/>
                  <a:pt x="12992" y="34934"/>
                  <a:pt x="13091" y="34934"/>
                </a:cubicBezTo>
                <a:cubicBezTo>
                  <a:pt x="13374" y="34934"/>
                  <a:pt x="13631" y="34826"/>
                  <a:pt x="13831" y="34627"/>
                </a:cubicBezTo>
                <a:lnTo>
                  <a:pt x="25668" y="22790"/>
                </a:lnTo>
                <a:lnTo>
                  <a:pt x="25668" y="39536"/>
                </a:lnTo>
                <a:cubicBezTo>
                  <a:pt x="25668" y="40148"/>
                  <a:pt x="26168" y="40575"/>
                  <a:pt x="26707" y="40575"/>
                </a:cubicBezTo>
                <a:cubicBezTo>
                  <a:pt x="26900" y="40575"/>
                  <a:pt x="27097" y="40520"/>
                  <a:pt x="27279" y="40400"/>
                </a:cubicBezTo>
                <a:cubicBezTo>
                  <a:pt x="30651" y="38173"/>
                  <a:pt x="32687" y="34394"/>
                  <a:pt x="32678" y="30349"/>
                </a:cubicBezTo>
                <a:lnTo>
                  <a:pt x="32678" y="29476"/>
                </a:lnTo>
                <a:cubicBezTo>
                  <a:pt x="32678" y="28820"/>
                  <a:pt x="32620" y="28156"/>
                  <a:pt x="32512" y="27508"/>
                </a:cubicBezTo>
                <a:lnTo>
                  <a:pt x="32512" y="27508"/>
                </a:lnTo>
                <a:cubicBezTo>
                  <a:pt x="36682" y="30955"/>
                  <a:pt x="40079" y="35250"/>
                  <a:pt x="42480" y="40101"/>
                </a:cubicBezTo>
                <a:cubicBezTo>
                  <a:pt x="40362" y="41820"/>
                  <a:pt x="38725" y="44079"/>
                  <a:pt x="37754" y="46638"/>
                </a:cubicBezTo>
                <a:cubicBezTo>
                  <a:pt x="37072" y="46389"/>
                  <a:pt x="36458" y="45990"/>
                  <a:pt x="35951" y="45483"/>
                </a:cubicBezTo>
                <a:cubicBezTo>
                  <a:pt x="35748" y="45280"/>
                  <a:pt x="35482" y="45178"/>
                  <a:pt x="35216" y="45178"/>
                </a:cubicBezTo>
                <a:cubicBezTo>
                  <a:pt x="34950" y="45178"/>
                  <a:pt x="34684" y="45280"/>
                  <a:pt x="34481" y="45483"/>
                </a:cubicBezTo>
                <a:cubicBezTo>
                  <a:pt x="33509" y="46455"/>
                  <a:pt x="32234" y="46941"/>
                  <a:pt x="30959" y="46941"/>
                </a:cubicBezTo>
                <a:cubicBezTo>
                  <a:pt x="29684" y="46941"/>
                  <a:pt x="28409" y="46455"/>
                  <a:pt x="27437" y="45483"/>
                </a:cubicBezTo>
                <a:cubicBezTo>
                  <a:pt x="27233" y="45280"/>
                  <a:pt x="26968" y="45178"/>
                  <a:pt x="26702" y="45178"/>
                </a:cubicBezTo>
                <a:cubicBezTo>
                  <a:pt x="26436" y="45178"/>
                  <a:pt x="26170" y="45280"/>
                  <a:pt x="25967" y="45483"/>
                </a:cubicBezTo>
                <a:cubicBezTo>
                  <a:pt x="24995" y="46455"/>
                  <a:pt x="23720" y="46941"/>
                  <a:pt x="22445" y="46941"/>
                </a:cubicBezTo>
                <a:cubicBezTo>
                  <a:pt x="21170" y="46941"/>
                  <a:pt x="19894" y="46455"/>
                  <a:pt x="18923" y="45483"/>
                </a:cubicBezTo>
                <a:cubicBezTo>
                  <a:pt x="18719" y="45280"/>
                  <a:pt x="18453" y="45178"/>
                  <a:pt x="18187" y="45178"/>
                </a:cubicBezTo>
                <a:cubicBezTo>
                  <a:pt x="17922" y="45178"/>
                  <a:pt x="17656" y="45280"/>
                  <a:pt x="17452" y="45483"/>
                </a:cubicBezTo>
                <a:cubicBezTo>
                  <a:pt x="16480" y="46455"/>
                  <a:pt x="15205" y="46941"/>
                  <a:pt x="13930" y="46941"/>
                </a:cubicBezTo>
                <a:cubicBezTo>
                  <a:pt x="12655" y="46941"/>
                  <a:pt x="11380" y="46455"/>
                  <a:pt x="10408" y="45483"/>
                </a:cubicBezTo>
                <a:cubicBezTo>
                  <a:pt x="10205" y="45280"/>
                  <a:pt x="9939" y="45178"/>
                  <a:pt x="9673" y="45178"/>
                </a:cubicBezTo>
                <a:cubicBezTo>
                  <a:pt x="9407" y="45178"/>
                  <a:pt x="9142" y="45280"/>
                  <a:pt x="8938" y="45483"/>
                </a:cubicBezTo>
                <a:cubicBezTo>
                  <a:pt x="7966" y="46455"/>
                  <a:pt x="6691" y="46941"/>
                  <a:pt x="5416" y="46941"/>
                </a:cubicBezTo>
                <a:cubicBezTo>
                  <a:pt x="4141" y="46941"/>
                  <a:pt x="2866" y="46455"/>
                  <a:pt x="1894" y="45483"/>
                </a:cubicBezTo>
                <a:cubicBezTo>
                  <a:pt x="1689" y="45269"/>
                  <a:pt x="1417" y="45163"/>
                  <a:pt x="1147" y="45163"/>
                </a:cubicBezTo>
                <a:cubicBezTo>
                  <a:pt x="882" y="45163"/>
                  <a:pt x="617" y="45265"/>
                  <a:pt x="416" y="45467"/>
                </a:cubicBezTo>
                <a:cubicBezTo>
                  <a:pt x="0" y="45882"/>
                  <a:pt x="9" y="46546"/>
                  <a:pt x="424" y="46953"/>
                </a:cubicBezTo>
                <a:cubicBezTo>
                  <a:pt x="1793" y="48318"/>
                  <a:pt x="3602" y="49016"/>
                  <a:pt x="5419" y="49016"/>
                </a:cubicBezTo>
                <a:cubicBezTo>
                  <a:pt x="6909" y="49016"/>
                  <a:pt x="8404" y="48547"/>
                  <a:pt x="9669" y="47593"/>
                </a:cubicBezTo>
                <a:cubicBezTo>
                  <a:pt x="10932" y="48544"/>
                  <a:pt x="12431" y="49020"/>
                  <a:pt x="13929" y="49020"/>
                </a:cubicBezTo>
                <a:cubicBezTo>
                  <a:pt x="15428" y="49020"/>
                  <a:pt x="16925" y="48544"/>
                  <a:pt x="18183" y="47593"/>
                </a:cubicBezTo>
                <a:cubicBezTo>
                  <a:pt x="19446" y="48544"/>
                  <a:pt x="20945" y="49020"/>
                  <a:pt x="22444" y="49020"/>
                </a:cubicBezTo>
                <a:cubicBezTo>
                  <a:pt x="23942" y="49020"/>
                  <a:pt x="25439" y="48544"/>
                  <a:pt x="26698" y="47593"/>
                </a:cubicBezTo>
                <a:cubicBezTo>
                  <a:pt x="27960" y="48544"/>
                  <a:pt x="29459" y="49020"/>
                  <a:pt x="30958" y="49020"/>
                </a:cubicBezTo>
                <a:cubicBezTo>
                  <a:pt x="32456" y="49020"/>
                  <a:pt x="33953" y="48544"/>
                  <a:pt x="35212" y="47593"/>
                </a:cubicBezTo>
                <a:cubicBezTo>
                  <a:pt x="35802" y="48033"/>
                  <a:pt x="36449" y="48382"/>
                  <a:pt x="37139" y="48631"/>
                </a:cubicBezTo>
                <a:cubicBezTo>
                  <a:pt x="36873" y="49778"/>
                  <a:pt x="36740" y="50957"/>
                  <a:pt x="36740" y="52137"/>
                </a:cubicBezTo>
                <a:cubicBezTo>
                  <a:pt x="36740" y="52710"/>
                  <a:pt x="37205" y="53175"/>
                  <a:pt x="37778" y="53175"/>
                </a:cubicBezTo>
                <a:cubicBezTo>
                  <a:pt x="38352" y="53175"/>
                  <a:pt x="38817" y="52710"/>
                  <a:pt x="38817" y="52137"/>
                </a:cubicBezTo>
                <a:cubicBezTo>
                  <a:pt x="38825" y="44727"/>
                  <a:pt x="44831" y="38713"/>
                  <a:pt x="52248" y="38705"/>
                </a:cubicBezTo>
                <a:cubicBezTo>
                  <a:pt x="52822" y="38705"/>
                  <a:pt x="53279" y="38240"/>
                  <a:pt x="53279" y="37667"/>
                </a:cubicBezTo>
                <a:cubicBezTo>
                  <a:pt x="53279" y="37094"/>
                  <a:pt x="52822" y="36628"/>
                  <a:pt x="52248" y="36628"/>
                </a:cubicBezTo>
                <a:cubicBezTo>
                  <a:pt x="51742" y="36628"/>
                  <a:pt x="51252" y="36653"/>
                  <a:pt x="50762" y="36695"/>
                </a:cubicBezTo>
                <a:cubicBezTo>
                  <a:pt x="49599" y="34527"/>
                  <a:pt x="48253" y="32467"/>
                  <a:pt x="46750" y="30523"/>
                </a:cubicBezTo>
                <a:cubicBezTo>
                  <a:pt x="46543" y="30258"/>
                  <a:pt x="46238" y="30122"/>
                  <a:pt x="45929" y="30122"/>
                </a:cubicBezTo>
                <a:cubicBezTo>
                  <a:pt x="45706" y="30122"/>
                  <a:pt x="45480" y="30194"/>
                  <a:pt x="45288" y="30340"/>
                </a:cubicBezTo>
                <a:cubicBezTo>
                  <a:pt x="44839" y="30689"/>
                  <a:pt x="44756" y="31345"/>
                  <a:pt x="45105" y="31802"/>
                </a:cubicBezTo>
                <a:cubicBezTo>
                  <a:pt x="46401" y="33464"/>
                  <a:pt x="47564" y="35225"/>
                  <a:pt x="48594" y="37060"/>
                </a:cubicBezTo>
                <a:cubicBezTo>
                  <a:pt x="47040" y="37442"/>
                  <a:pt x="45562" y="38057"/>
                  <a:pt x="44199" y="38888"/>
                </a:cubicBezTo>
                <a:cubicBezTo>
                  <a:pt x="41201" y="32957"/>
                  <a:pt x="36798" y="27848"/>
                  <a:pt x="31374" y="24011"/>
                </a:cubicBezTo>
                <a:cubicBezTo>
                  <a:pt x="30876" y="23039"/>
                  <a:pt x="30253" y="22133"/>
                  <a:pt x="29513" y="21328"/>
                </a:cubicBezTo>
                <a:lnTo>
                  <a:pt x="33143" y="21328"/>
                </a:lnTo>
                <a:cubicBezTo>
                  <a:pt x="35120" y="22482"/>
                  <a:pt x="36998" y="23795"/>
                  <a:pt x="38767" y="25248"/>
                </a:cubicBezTo>
                <a:cubicBezTo>
                  <a:pt x="38962" y="25414"/>
                  <a:pt x="39198" y="25494"/>
                  <a:pt x="39434" y="25494"/>
                </a:cubicBezTo>
                <a:cubicBezTo>
                  <a:pt x="39731" y="25494"/>
                  <a:pt x="40025" y="25366"/>
                  <a:pt x="40229" y="25115"/>
                </a:cubicBezTo>
                <a:cubicBezTo>
                  <a:pt x="40594" y="24675"/>
                  <a:pt x="40536" y="24019"/>
                  <a:pt x="40096" y="23654"/>
                </a:cubicBezTo>
                <a:cubicBezTo>
                  <a:pt x="39108" y="22831"/>
                  <a:pt x="38086" y="22059"/>
                  <a:pt x="37023" y="21328"/>
                </a:cubicBezTo>
                <a:lnTo>
                  <a:pt x="45952" y="21328"/>
                </a:lnTo>
                <a:cubicBezTo>
                  <a:pt x="46774" y="21328"/>
                  <a:pt x="47273" y="20406"/>
                  <a:pt x="46816" y="19716"/>
                </a:cubicBezTo>
                <a:cubicBezTo>
                  <a:pt x="44594" y="16342"/>
                  <a:pt x="40826" y="14317"/>
                  <a:pt x="36790" y="14317"/>
                </a:cubicBezTo>
                <a:cubicBezTo>
                  <a:pt x="36782" y="14317"/>
                  <a:pt x="36773" y="14317"/>
                  <a:pt x="36765" y="14317"/>
                </a:cubicBezTo>
                <a:lnTo>
                  <a:pt x="35893" y="14317"/>
                </a:lnTo>
                <a:cubicBezTo>
                  <a:pt x="35848" y="14316"/>
                  <a:pt x="35802" y="14316"/>
                  <a:pt x="35757" y="14316"/>
                </a:cubicBezTo>
                <a:cubicBezTo>
                  <a:pt x="35171" y="14316"/>
                  <a:pt x="34585" y="14366"/>
                  <a:pt x="33999" y="14458"/>
                </a:cubicBezTo>
                <a:lnTo>
                  <a:pt x="41043" y="7414"/>
                </a:lnTo>
                <a:cubicBezTo>
                  <a:pt x="41633" y="6833"/>
                  <a:pt x="41325" y="5828"/>
                  <a:pt x="40520" y="5661"/>
                </a:cubicBezTo>
                <a:cubicBezTo>
                  <a:pt x="39717" y="5497"/>
                  <a:pt x="38908" y="5416"/>
                  <a:pt x="38104" y="5416"/>
                </a:cubicBezTo>
                <a:cubicBezTo>
                  <a:pt x="34943" y="5416"/>
                  <a:pt x="31867" y="6666"/>
                  <a:pt x="29588" y="8951"/>
                </a:cubicBezTo>
                <a:lnTo>
                  <a:pt x="28974" y="9566"/>
                </a:lnTo>
                <a:cubicBezTo>
                  <a:pt x="28525" y="10014"/>
                  <a:pt x="28110" y="10496"/>
                  <a:pt x="27744" y="11011"/>
                </a:cubicBezTo>
                <a:lnTo>
                  <a:pt x="27744" y="1043"/>
                </a:lnTo>
                <a:cubicBezTo>
                  <a:pt x="27738" y="429"/>
                  <a:pt x="27237" y="1"/>
                  <a:pt x="26697" y="1"/>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8" name="Hộp Văn bản 44">
            <a:extLst>
              <a:ext uri="{FF2B5EF4-FFF2-40B4-BE49-F238E27FC236}">
                <a16:creationId xmlns="" xmlns:a16="http://schemas.microsoft.com/office/drawing/2014/main" id="{4F01E2C6-E345-DE3B-B7A6-DF1259232321}"/>
              </a:ext>
            </a:extLst>
          </p:cNvPr>
          <p:cNvSpPr txBox="1"/>
          <p:nvPr/>
        </p:nvSpPr>
        <p:spPr>
          <a:xfrm>
            <a:off x="2510213" y="675695"/>
            <a:ext cx="5273318" cy="1897892"/>
          </a:xfrm>
          <a:prstGeom prst="rect">
            <a:avLst/>
          </a:prstGeom>
          <a:noFill/>
        </p:spPr>
        <p:txBody>
          <a:bodyPr wrap="square">
            <a:spAutoFit/>
          </a:bodyPr>
          <a:lstStyle/>
          <a:p>
            <a:r>
              <a:rPr lang="en" sz="11733" b="1" dirty="0">
                <a:solidFill>
                  <a:srgbClr val="25212A"/>
                </a:solidFill>
              </a:rPr>
              <a:t>01</a:t>
            </a:r>
            <a:endParaRPr lang="vi-VN" sz="11733" b="1" dirty="0">
              <a:solidFill>
                <a:srgbClr val="25212A"/>
              </a:solidFill>
            </a:endParaRPr>
          </a:p>
        </p:txBody>
      </p:sp>
      <p:sp>
        <p:nvSpPr>
          <p:cNvPr id="39" name="Hộp Văn bản 4">
            <a:extLst>
              <a:ext uri="{FF2B5EF4-FFF2-40B4-BE49-F238E27FC236}">
                <a16:creationId xmlns="" xmlns:a16="http://schemas.microsoft.com/office/drawing/2014/main" id="{40BF2F9C-38E9-2EF4-4BC4-D158B24ED2C7}"/>
              </a:ext>
            </a:extLst>
          </p:cNvPr>
          <p:cNvSpPr txBox="1"/>
          <p:nvPr/>
        </p:nvSpPr>
        <p:spPr>
          <a:xfrm>
            <a:off x="2760297" y="4208575"/>
            <a:ext cx="3670656" cy="584775"/>
          </a:xfrm>
          <a:prstGeom prst="rect">
            <a:avLst/>
          </a:prstGeom>
          <a:noFill/>
        </p:spPr>
        <p:txBody>
          <a:bodyPr wrap="square" rtlCol="0">
            <a:spAutoFit/>
          </a:bodyPr>
          <a:lstStyle/>
          <a:p>
            <a:r>
              <a:rPr lang="vi-VN" sz="3200" b="1" kern="1600" dirty="0" smtClean="0">
                <a:solidFill>
                  <a:srgbClr val="25212A"/>
                </a:solidFill>
                <a:latin typeface="Times New Roman" panose="02020603050405020304" pitchFamily="18" charset="0"/>
                <a:ea typeface="Calibri" panose="020F0502020204030204" pitchFamily="34" charset="0"/>
              </a:rPr>
              <a:t>GIỚI THIỆU</a:t>
            </a:r>
            <a:endParaRPr lang="vi-VN" sz="3200" dirty="0">
              <a:solidFill>
                <a:srgbClr val="25212A"/>
              </a:solidFill>
            </a:endParaRPr>
          </a:p>
        </p:txBody>
      </p:sp>
    </p:spTree>
    <p:extLst>
      <p:ext uri="{BB962C8B-B14F-4D97-AF65-F5344CB8AC3E}">
        <p14:creationId xmlns:p14="http://schemas.microsoft.com/office/powerpoint/2010/main" val="3524900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6146"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45" y="2591999"/>
            <a:ext cx="3152775" cy="3333750"/>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4257" y="2344669"/>
            <a:ext cx="3712191" cy="35284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1774209" y="2134455"/>
            <a:ext cx="361990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914400" marR="0" lvl="1"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kí</a:t>
            </a:r>
            <a:r>
              <a:rPr kumimoji="0" lang="en-US" altLang="zh-CN" sz="13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endParaRPr kumimoji="0" lang="vi-VN" altLang="zh-CN"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5883380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7170"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4" y="3063213"/>
            <a:ext cx="3114675" cy="280987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7029" y="2793732"/>
            <a:ext cx="3415286" cy="30793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1723750" y="2263994"/>
            <a:ext cx="935409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ở</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Accounts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check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tên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khoản</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hay</a:t>
            </a:r>
          </a:p>
          <a:p>
            <a:pPr marR="0" lvl="1" algn="l" defTabSz="914400" rtl="0" eaLnBrk="0" fontAlgn="base" latinLnBrk="0" hangingPunct="0">
              <a:lnSpc>
                <a:spcPct val="100000"/>
              </a:lnSpc>
              <a:spcBef>
                <a:spcPct val="0"/>
              </a:spcBef>
              <a:spcAft>
                <a:spcPct val="0"/>
              </a:spcAft>
              <a:buClrTx/>
              <a:buSzTx/>
              <a:tabLst/>
            </a:pPr>
            <a:r>
              <a:rPr lang="en-US" altLang="zh-CN" sz="2000" dirty="0" err="1" smtClean="0">
                <a:latin typeface="Times New Roman" panose="02020603050405020304" pitchFamily="18" charset="0"/>
                <a:cs typeface="Times New Roman" panose="02020603050405020304" pitchFamily="18" charset="0"/>
              </a:rPr>
              <a:t>chưa</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còn</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những</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bảng</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còn</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lại</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thì</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không</a:t>
            </a:r>
            <a:r>
              <a:rPr lang="en-US" altLang="zh-CN" sz="2000" dirty="0" smtClean="0">
                <a:latin typeface="Times New Roman" panose="02020603050405020304" pitchFamily="18" charset="0"/>
                <a:cs typeface="Times New Roman" panose="02020603050405020304" pitchFamily="18" charset="0"/>
              </a:rPr>
              <a:t>..</a:t>
            </a:r>
            <a:endParaRPr kumimoji="0" lang="vi-VN" altLang="zh-CN"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7770813" y="3170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7770813" y="578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1622626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3"/>
          <p:cNvSpPr>
            <a:spLocks noChangeArrowheads="1"/>
          </p:cNvSpPr>
          <p:nvPr/>
        </p:nvSpPr>
        <p:spPr bwMode="auto">
          <a:xfrm>
            <a:off x="1723750" y="2211272"/>
            <a:ext cx="38988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sửa</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7770813" y="3170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7770813" y="578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1" name="Picture 10"/>
          <p:cNvPicPr/>
          <p:nvPr/>
        </p:nvPicPr>
        <p:blipFill>
          <a:blip r:embed="rId3"/>
          <a:stretch>
            <a:fillRect/>
          </a:stretch>
        </p:blipFill>
        <p:spPr>
          <a:xfrm>
            <a:off x="2639439" y="2792897"/>
            <a:ext cx="3477197" cy="2873598"/>
          </a:xfrm>
          <a:prstGeom prst="rect">
            <a:avLst/>
          </a:prstGeom>
        </p:spPr>
      </p:pic>
      <p:pic>
        <p:nvPicPr>
          <p:cNvPr id="12" name="Picture 11"/>
          <p:cNvPicPr/>
          <p:nvPr/>
        </p:nvPicPr>
        <p:blipFill>
          <a:blip r:embed="rId4"/>
          <a:stretch>
            <a:fillRect/>
          </a:stretch>
        </p:blipFill>
        <p:spPr>
          <a:xfrm>
            <a:off x="6610699" y="2850583"/>
            <a:ext cx="4457636" cy="2732638"/>
          </a:xfrm>
          <a:prstGeom prst="rect">
            <a:avLst/>
          </a:prstGeom>
        </p:spPr>
      </p:pic>
    </p:spTree>
    <p:extLst>
      <p:ext uri="{BB962C8B-B14F-4D97-AF65-F5344CB8AC3E}">
        <p14:creationId xmlns:p14="http://schemas.microsoft.com/office/powerpoint/2010/main" val="22420882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3"/>
          <p:cNvSpPr>
            <a:spLocks noChangeArrowheads="1"/>
          </p:cNvSpPr>
          <p:nvPr/>
        </p:nvSpPr>
        <p:spPr bwMode="auto">
          <a:xfrm>
            <a:off x="1723750" y="2211272"/>
            <a:ext cx="39164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xóa</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7770813" y="3170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7770813" y="578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3" name="Picture 12"/>
          <p:cNvPicPr/>
          <p:nvPr/>
        </p:nvPicPr>
        <p:blipFill>
          <a:blip r:embed="rId3"/>
          <a:stretch>
            <a:fillRect/>
          </a:stretch>
        </p:blipFill>
        <p:spPr>
          <a:xfrm>
            <a:off x="2296894" y="2850583"/>
            <a:ext cx="3899189" cy="2732638"/>
          </a:xfrm>
          <a:prstGeom prst="rect">
            <a:avLst/>
          </a:prstGeom>
        </p:spPr>
      </p:pic>
      <p:pic>
        <p:nvPicPr>
          <p:cNvPr id="14" name="Picture 13"/>
          <p:cNvPicPr/>
          <p:nvPr/>
        </p:nvPicPr>
        <p:blipFill>
          <a:blip r:embed="rId4"/>
          <a:stretch>
            <a:fillRect/>
          </a:stretch>
        </p:blipFill>
        <p:spPr>
          <a:xfrm>
            <a:off x="6688046" y="2361992"/>
            <a:ext cx="4380287" cy="3221229"/>
          </a:xfrm>
          <a:prstGeom prst="rect">
            <a:avLst/>
          </a:prstGeom>
        </p:spPr>
      </p:pic>
    </p:spTree>
    <p:extLst>
      <p:ext uri="{BB962C8B-B14F-4D97-AF65-F5344CB8AC3E}">
        <p14:creationId xmlns:p14="http://schemas.microsoft.com/office/powerpoint/2010/main" val="22377322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3.2. Thiết kế các chức năng</a:t>
            </a:r>
            <a:endParaRPr lang="vi-VN" dirty="0"/>
          </a:p>
        </p:txBody>
      </p:sp>
      <p:sp>
        <p:nvSpPr>
          <p:cNvPr id="4" name="Rectangle 3"/>
          <p:cNvSpPr>
            <a:spLocks noChangeArrowheads="1"/>
          </p:cNvSpPr>
          <p:nvPr/>
        </p:nvSpPr>
        <p:spPr bwMode="auto">
          <a:xfrm>
            <a:off x="3826610" y="59920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4"/>
          <p:cNvSpPr>
            <a:spLocks noChangeArrowheads="1"/>
          </p:cNvSpPr>
          <p:nvPr/>
        </p:nvSpPr>
        <p:spPr bwMode="auto">
          <a:xfrm>
            <a:off x="3867553" y="61110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3867553" y="885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3"/>
          <p:cNvSpPr>
            <a:spLocks noChangeArrowheads="1"/>
          </p:cNvSpPr>
          <p:nvPr/>
        </p:nvSpPr>
        <p:spPr bwMode="auto">
          <a:xfrm>
            <a:off x="1723750" y="2211272"/>
            <a:ext cx="44614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lí</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tìm</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kiếm</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7770813" y="31702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5"/>
          <p:cNvSpPr>
            <a:spLocks noChangeArrowheads="1"/>
          </p:cNvSpPr>
          <p:nvPr/>
        </p:nvSpPr>
        <p:spPr bwMode="auto">
          <a:xfrm>
            <a:off x="7770813" y="57896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1" name="Picture 10"/>
          <p:cNvPicPr/>
          <p:nvPr/>
        </p:nvPicPr>
        <p:blipFill>
          <a:blip r:embed="rId3"/>
          <a:stretch>
            <a:fillRect/>
          </a:stretch>
        </p:blipFill>
        <p:spPr>
          <a:xfrm>
            <a:off x="2225016" y="2730372"/>
            <a:ext cx="4096689" cy="2898548"/>
          </a:xfrm>
          <a:prstGeom prst="rect">
            <a:avLst/>
          </a:prstGeom>
        </p:spPr>
      </p:pic>
      <p:pic>
        <p:nvPicPr>
          <p:cNvPr id="12" name="Picture 11"/>
          <p:cNvPicPr/>
          <p:nvPr/>
        </p:nvPicPr>
        <p:blipFill>
          <a:blip r:embed="rId4"/>
          <a:stretch>
            <a:fillRect/>
          </a:stretch>
        </p:blipFill>
        <p:spPr>
          <a:xfrm>
            <a:off x="6873619" y="2580427"/>
            <a:ext cx="4140123" cy="3048493"/>
          </a:xfrm>
          <a:prstGeom prst="rect">
            <a:avLst/>
          </a:prstGeom>
        </p:spPr>
      </p:pic>
    </p:spTree>
    <p:extLst>
      <p:ext uri="{BB962C8B-B14F-4D97-AF65-F5344CB8AC3E}">
        <p14:creationId xmlns:p14="http://schemas.microsoft.com/office/powerpoint/2010/main" val="19967125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giao diện</a:t>
            </a:r>
            <a:endParaRPr lang="vi-VN" dirty="0"/>
          </a:p>
        </p:txBody>
      </p:sp>
      <p:sp>
        <p:nvSpPr>
          <p:cNvPr id="5" name="Rectangle 4"/>
          <p:cNvSpPr/>
          <p:nvPr/>
        </p:nvSpPr>
        <p:spPr>
          <a:xfrm>
            <a:off x="2088539" y="2135460"/>
            <a:ext cx="9075129" cy="1631216"/>
          </a:xfrm>
          <a:prstGeom prst="rect">
            <a:avLst/>
          </a:prstGeom>
        </p:spPr>
        <p:txBody>
          <a:bodyPr wrap="square">
            <a:spAutoFit/>
          </a:bodyPr>
          <a:lstStyle/>
          <a:p>
            <a:pPr marL="342900" lvl="0"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Mở</a:t>
            </a:r>
            <a:r>
              <a:rPr lang="en-US" sz="2000" dirty="0">
                <a:latin typeface="Times New Roman" panose="02020603050405020304" pitchFamily="18" charset="0"/>
                <a:cs typeface="Times New Roman" panose="02020603050405020304" pitchFamily="18" charset="0"/>
              </a:rPr>
              <a:t> Visual Studio Code =&gt;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a:t>
            </a:r>
            <a:r>
              <a:rPr lang="en-US" sz="2000" dirty="0">
                <a:latin typeface="Times New Roman" panose="02020603050405020304" pitchFamily="18" charset="0"/>
                <a:cs typeface="Times New Roman" panose="02020603050405020304" pitchFamily="18" charset="0"/>
              </a:rPr>
              <a:t> Terminal =&gt; New Terminal =&gt; </a:t>
            </a:r>
            <a:r>
              <a:rPr lang="en-US" sz="2000" dirty="0" err="1">
                <a:latin typeface="Times New Roman" panose="02020603050405020304" pitchFamily="18" charset="0"/>
                <a:cs typeface="Times New Roman" panose="02020603050405020304" pitchFamily="18" charset="0"/>
              </a:rPr>
              <a:t>gõ</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new display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 angular.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ý: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angular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nodejs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phép</a:t>
            </a:r>
            <a:r>
              <a:rPr lang="en-US" sz="2000" dirty="0">
                <a:latin typeface="Times New Roman" panose="02020603050405020304" pitchFamily="18" charset="0"/>
                <a:cs typeface="Times New Roman" panose="02020603050405020304" pitchFamily="18" charset="0"/>
              </a:rPr>
              <a:t> visual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powershell</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342900" lvl="0" indent="-342900" hangingPunct="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component, guard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service </a:t>
            </a:r>
            <a:r>
              <a:rPr lang="en-US" sz="2000" dirty="0" err="1">
                <a:latin typeface="Times New Roman" panose="02020603050405020304" pitchFamily="18" charset="0"/>
                <a:cs typeface="Times New Roman" panose="02020603050405020304" pitchFamily="18" charset="0"/>
              </a:rPr>
              <a:t>tương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Gõ</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terminal:</a:t>
            </a:r>
            <a:endParaRPr lang="vi-VN"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2447499" y="3889400"/>
            <a:ext cx="8961829" cy="1292662"/>
          </a:xfrm>
          <a:prstGeom prst="rect">
            <a:avLst/>
          </a:prstGeom>
        </p:spPr>
        <p:txBody>
          <a:bodyPr wrap="square" numCol="1">
            <a:spAutoFit/>
          </a:bodyPr>
          <a:lstStyle/>
          <a:p>
            <a:pPr marL="742950" marR="705485" lvl="1" indent="-285750" hangingPunct="0">
              <a:lnSpc>
                <a:spcPct val="130000"/>
              </a:lnSpc>
              <a:spcAft>
                <a:spcPts val="0"/>
              </a:spcAft>
              <a:buFont typeface="Symbol" panose="05050102010706020507" pitchFamily="18" charset="2"/>
              <a:buChar char=""/>
            </a:pPr>
            <a:r>
              <a:rPr lang="en-US" sz="2000" dirty="0" err="1">
                <a:latin typeface="Times New Roman" panose="02020603050405020304" pitchFamily="18" charset="0"/>
                <a:ea typeface="Times New Roman" panose="02020603050405020304" pitchFamily="18" charset="0"/>
              </a:rPr>
              <a:t>Để</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tạo</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giao</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diện</a:t>
            </a:r>
            <a:r>
              <a:rPr lang="en-US" sz="2000" dirty="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dùng</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chung</a:t>
            </a:r>
            <a:r>
              <a:rPr lang="en-US" sz="2000" dirty="0">
                <a:latin typeface="Times New Roman" panose="02020603050405020304" pitchFamily="18" charset="0"/>
                <a:ea typeface="Times New Roman" panose="02020603050405020304" pitchFamily="18" charset="0"/>
              </a:rPr>
              <a:t>:</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layouts/default </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a:t>
            </a:r>
            <a:r>
              <a:rPr lang="en-US" sz="2000" dirty="0" smtClean="0">
                <a:latin typeface="Times New Roman" panose="02020603050405020304" pitchFamily="18" charset="0"/>
                <a:ea typeface="Times New Roman" panose="02020603050405020304" pitchFamily="18" charset="0"/>
              </a:rPr>
              <a:t>layouts/</a:t>
            </a:r>
            <a:r>
              <a:rPr lang="en-US" sz="2000" dirty="0" err="1" smtClean="0">
                <a:latin typeface="Times New Roman" panose="02020603050405020304" pitchFamily="18" charset="0"/>
                <a:ea typeface="Times New Roman" panose="02020603050405020304" pitchFamily="18" charset="0"/>
              </a:rPr>
              <a:t>logsign</a:t>
            </a:r>
            <a:r>
              <a:rPr lang="en-US" sz="2000" dirty="0" smtClean="0">
                <a:latin typeface="Times New Roman" panose="02020603050405020304" pitchFamily="18" charset="0"/>
                <a:ea typeface="Times New Roman" panose="02020603050405020304" pitchFamily="18" charset="0"/>
              </a:rPr>
              <a:t>-layout</a:t>
            </a:r>
            <a:endParaRPr lang="en-US" sz="2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5599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giao diện</a:t>
            </a:r>
            <a:endParaRPr lang="vi-VN" dirty="0"/>
          </a:p>
        </p:txBody>
      </p:sp>
      <p:sp>
        <p:nvSpPr>
          <p:cNvPr id="5" name="Rectangle 4"/>
          <p:cNvSpPr/>
          <p:nvPr/>
        </p:nvSpPr>
        <p:spPr>
          <a:xfrm>
            <a:off x="1815584" y="2449358"/>
            <a:ext cx="9075129" cy="2862322"/>
          </a:xfrm>
          <a:prstGeom prst="rect">
            <a:avLst/>
          </a:prstGeom>
        </p:spPr>
        <p:txBody>
          <a:bodyPr wrap="square">
            <a:spAutoFit/>
          </a:bodyPr>
          <a:lstStyle/>
          <a:p>
            <a:pPr marL="800100" lvl="1" indent="-342900" hangingPunct="0">
              <a:buFont typeface="Arial" panose="020B0604020202020204" pitchFamily="34" charset="0"/>
              <a:buChar char="•"/>
            </a:pPr>
            <a:r>
              <a:rPr lang="en-US" sz="2000" dirty="0" err="1"/>
              <a:t>Để</a:t>
            </a:r>
            <a:r>
              <a:rPr lang="en-US" sz="2000" dirty="0"/>
              <a:t> </a:t>
            </a:r>
            <a:r>
              <a:rPr lang="en-US" sz="2000" dirty="0" err="1"/>
              <a:t>tạo</a:t>
            </a:r>
            <a:r>
              <a:rPr lang="en-US" sz="2000" dirty="0"/>
              <a:t> </a:t>
            </a:r>
            <a:r>
              <a:rPr lang="en-US" sz="2000" dirty="0" err="1"/>
              <a:t>giao</a:t>
            </a:r>
            <a:r>
              <a:rPr lang="en-US" sz="2000" dirty="0"/>
              <a:t> </a:t>
            </a:r>
            <a:r>
              <a:rPr lang="en-US" sz="2000" dirty="0" err="1"/>
              <a:t>diện</a:t>
            </a:r>
            <a:r>
              <a:rPr lang="en-US" sz="2000" dirty="0"/>
              <a:t> </a:t>
            </a:r>
            <a:r>
              <a:rPr lang="en-US" sz="2000" dirty="0" err="1"/>
              <a:t>các</a:t>
            </a:r>
            <a:r>
              <a:rPr lang="en-US" sz="2000" dirty="0"/>
              <a:t> </a:t>
            </a:r>
            <a:r>
              <a:rPr lang="en-US" sz="2000" dirty="0" err="1"/>
              <a:t>trang</a:t>
            </a:r>
            <a:r>
              <a:rPr lang="en-US" sz="2000" dirty="0"/>
              <a:t> </a:t>
            </a:r>
            <a:r>
              <a:rPr lang="en-US" sz="2000" dirty="0" err="1"/>
              <a:t>chính</a:t>
            </a:r>
            <a:r>
              <a:rPr lang="en-US" sz="2000" dirty="0"/>
              <a:t>:</a:t>
            </a:r>
            <a:endParaRPr lang="vi-VN" sz="2000" dirty="0"/>
          </a:p>
          <a:p>
            <a:pPr marL="1257300" lvl="2" indent="-342900" hangingPunct="0">
              <a:buFont typeface="Wingdings" panose="05000000000000000000" pitchFamily="2" charset="2"/>
              <a:buChar char="§"/>
            </a:pPr>
            <a:r>
              <a:rPr lang="en-US" sz="2000" dirty="0" err="1"/>
              <a:t>ng</a:t>
            </a:r>
            <a:r>
              <a:rPr lang="en-US" sz="2000" dirty="0"/>
              <a:t> g c pages/about</a:t>
            </a:r>
            <a:endParaRPr lang="vi-VN" sz="2000" dirty="0"/>
          </a:p>
          <a:p>
            <a:pPr marL="1257300" lvl="2" indent="-342900" hangingPunct="0">
              <a:buFont typeface="Wingdings" panose="05000000000000000000" pitchFamily="2" charset="2"/>
              <a:buChar char="§"/>
            </a:pPr>
            <a:r>
              <a:rPr lang="en-US" sz="2000" dirty="0" err="1"/>
              <a:t>ng</a:t>
            </a:r>
            <a:r>
              <a:rPr lang="en-US" sz="2000" dirty="0"/>
              <a:t> g c pages/contact</a:t>
            </a:r>
            <a:endParaRPr lang="vi-VN" sz="2000" dirty="0"/>
          </a:p>
          <a:p>
            <a:pPr marL="1257300" lvl="2" indent="-342900" hangingPunct="0">
              <a:buFont typeface="Wingdings" panose="05000000000000000000" pitchFamily="2" charset="2"/>
              <a:buChar char="§"/>
            </a:pPr>
            <a:r>
              <a:rPr lang="en-US" sz="2000" dirty="0" err="1"/>
              <a:t>ng</a:t>
            </a:r>
            <a:r>
              <a:rPr lang="en-US" sz="2000" dirty="0"/>
              <a:t> g c pages/error</a:t>
            </a:r>
            <a:endParaRPr lang="vi-VN" sz="2000" dirty="0"/>
          </a:p>
          <a:p>
            <a:pPr marL="1257300" lvl="2" indent="-342900" hangingPunct="0">
              <a:buFont typeface="Wingdings" panose="05000000000000000000" pitchFamily="2" charset="2"/>
              <a:buChar char="§"/>
            </a:pPr>
            <a:r>
              <a:rPr lang="en-US" sz="2000" dirty="0" err="1"/>
              <a:t>ng</a:t>
            </a:r>
            <a:r>
              <a:rPr lang="en-US" sz="2000" dirty="0"/>
              <a:t> g c pages/home</a:t>
            </a:r>
            <a:endParaRPr lang="vi-VN" sz="2000" dirty="0"/>
          </a:p>
          <a:p>
            <a:pPr marL="1257300" lvl="2" indent="-342900" hangingPunct="0">
              <a:buFont typeface="Wingdings" panose="05000000000000000000" pitchFamily="2" charset="2"/>
              <a:buChar char="§"/>
            </a:pPr>
            <a:r>
              <a:rPr lang="en-US" sz="2000" dirty="0" err="1"/>
              <a:t>ng</a:t>
            </a:r>
            <a:r>
              <a:rPr lang="en-US" sz="2000" dirty="0"/>
              <a:t> g c pages/login</a:t>
            </a:r>
            <a:endParaRPr lang="vi-VN" sz="2000" dirty="0"/>
          </a:p>
          <a:p>
            <a:pPr marL="1257300" lvl="2" indent="-342900" hangingPunct="0">
              <a:buFont typeface="Wingdings" panose="05000000000000000000" pitchFamily="2" charset="2"/>
              <a:buChar char="§"/>
            </a:pPr>
            <a:r>
              <a:rPr lang="en-US" sz="2000" dirty="0" err="1"/>
              <a:t>ng</a:t>
            </a:r>
            <a:r>
              <a:rPr lang="en-US" sz="2000" dirty="0"/>
              <a:t> g c pages/room</a:t>
            </a:r>
            <a:endParaRPr lang="vi-VN" sz="2000" dirty="0"/>
          </a:p>
          <a:p>
            <a:pPr marL="1257300" lvl="2" indent="-342900" hangingPunct="0">
              <a:buFont typeface="Wingdings" panose="05000000000000000000" pitchFamily="2" charset="2"/>
              <a:buChar char="§"/>
            </a:pPr>
            <a:r>
              <a:rPr lang="en-US" sz="2000" dirty="0" err="1"/>
              <a:t>ng</a:t>
            </a:r>
            <a:r>
              <a:rPr lang="en-US" sz="2000" dirty="0"/>
              <a:t> g c pages/service</a:t>
            </a:r>
            <a:endParaRPr lang="vi-VN" sz="2000" dirty="0"/>
          </a:p>
          <a:p>
            <a:pPr marL="1257300" lvl="2" indent="-342900" hangingPunct="0">
              <a:buFont typeface="Wingdings" panose="05000000000000000000" pitchFamily="2" charset="2"/>
              <a:buChar char="§"/>
            </a:pPr>
            <a:r>
              <a:rPr lang="fr-FR" sz="2000" dirty="0" err="1"/>
              <a:t>ng</a:t>
            </a:r>
            <a:r>
              <a:rPr lang="fr-FR" sz="2000" dirty="0"/>
              <a:t> g c pages/</a:t>
            </a:r>
            <a:r>
              <a:rPr lang="fr-FR" sz="2000" dirty="0" err="1"/>
              <a:t>signup</a:t>
            </a:r>
            <a:endParaRPr lang="vi-VN" sz="2000" dirty="0"/>
          </a:p>
        </p:txBody>
      </p:sp>
      <p:sp>
        <p:nvSpPr>
          <p:cNvPr id="4" name="Rectangle 3"/>
          <p:cNvSpPr/>
          <p:nvPr/>
        </p:nvSpPr>
        <p:spPr>
          <a:xfrm>
            <a:off x="6096000" y="1853778"/>
            <a:ext cx="6096000" cy="4053482"/>
          </a:xfrm>
          <a:prstGeom prst="rect">
            <a:avLst/>
          </a:prstGeom>
        </p:spPr>
        <p:txBody>
          <a:bodyPr>
            <a:spAutoFit/>
          </a:bodyPr>
          <a:lstStyle/>
          <a:p>
            <a:pPr marL="742950" marR="705485" lvl="1" indent="-285750" hangingPunct="0">
              <a:lnSpc>
                <a:spcPct val="130000"/>
              </a:lnSpc>
              <a:spcAft>
                <a:spcPts val="0"/>
              </a:spcAft>
              <a:buFont typeface="Symbol" panose="05050102010706020507" pitchFamily="18" charset="2"/>
              <a:buChar char=""/>
            </a:pPr>
            <a:r>
              <a:rPr lang="fr-FR" sz="2000" dirty="0" err="1">
                <a:latin typeface="Times New Roman" panose="02020603050405020304" pitchFamily="18" charset="0"/>
                <a:ea typeface="Times New Roman" panose="02020603050405020304" pitchFamily="18" charset="0"/>
              </a:rPr>
              <a:t>Để</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tạo</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giao</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diện</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các</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trang</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danh</a:t>
            </a:r>
            <a:r>
              <a:rPr lang="fr-FR" sz="2000" dirty="0">
                <a:latin typeface="Times New Roman" panose="02020603050405020304" pitchFamily="18" charset="0"/>
                <a:ea typeface="Times New Roman" panose="02020603050405020304" pitchFamily="18" charset="0"/>
              </a:rPr>
              <a:t> </a:t>
            </a:r>
            <a:r>
              <a:rPr lang="fr-FR" sz="2000" dirty="0" err="1">
                <a:latin typeface="Times New Roman" panose="02020603050405020304" pitchFamily="18" charset="0"/>
                <a:ea typeface="Times New Roman" panose="02020603050405020304" pitchFamily="18" charset="0"/>
              </a:rPr>
              <a:t>sách</a:t>
            </a:r>
            <a:r>
              <a:rPr lang="fr-FR" sz="2000" dirty="0">
                <a:latin typeface="Times New Roman" panose="02020603050405020304" pitchFamily="18" charset="0"/>
                <a:ea typeface="Times New Roman" panose="02020603050405020304" pitchFamily="18" charset="0"/>
              </a:rPr>
              <a:t> :</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rPr>
              <a:t>//</a:t>
            </a:r>
            <a:r>
              <a:rPr lang="en-US" sz="2000" dirty="0" err="1">
                <a:latin typeface="Times New Roman" panose="02020603050405020304" pitchFamily="18" charset="0"/>
                <a:ea typeface="Times New Roman" panose="02020603050405020304" pitchFamily="18" charset="0"/>
              </a:rPr>
              <a:t>Trang</a:t>
            </a:r>
            <a:r>
              <a:rPr lang="en-US" sz="2000" dirty="0">
                <a:latin typeface="Times New Roman" panose="02020603050405020304" pitchFamily="18" charset="0"/>
                <a:ea typeface="Times New Roman" panose="02020603050405020304" pitchFamily="18" charset="0"/>
              </a:rPr>
              <a:t> account</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pages/lists/account/add-</a:t>
            </a:r>
            <a:r>
              <a:rPr lang="en-US" sz="2000" dirty="0" err="1">
                <a:latin typeface="Times New Roman" panose="02020603050405020304" pitchFamily="18" charset="0"/>
                <a:ea typeface="Times New Roman" panose="02020603050405020304" pitchFamily="18" charset="0"/>
              </a:rPr>
              <a:t>acc</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pages/lists/account/edit-</a:t>
            </a:r>
            <a:r>
              <a:rPr lang="en-US" sz="2000" dirty="0" err="1">
                <a:latin typeface="Times New Roman" panose="02020603050405020304" pitchFamily="18" charset="0"/>
                <a:ea typeface="Times New Roman" panose="02020603050405020304" pitchFamily="18" charset="0"/>
              </a:rPr>
              <a:t>acc</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pages/lists/account/read-</a:t>
            </a:r>
            <a:r>
              <a:rPr lang="en-US" sz="2000" dirty="0" err="1">
                <a:latin typeface="Times New Roman" panose="02020603050405020304" pitchFamily="18" charset="0"/>
                <a:ea typeface="Times New Roman" panose="02020603050405020304" pitchFamily="18" charset="0"/>
              </a:rPr>
              <a:t>acc</a:t>
            </a:r>
            <a:endParaRPr lang="vi-VN" sz="2000" dirty="0">
              <a:latin typeface="Times New Roman" panose="02020603050405020304" pitchFamily="18" charset="0"/>
              <a:ea typeface="Times New Roman" panose="02020603050405020304" pitchFamily="18" charset="0"/>
            </a:endParaRPr>
          </a:p>
          <a:p>
            <a:pPr marL="2084705" hangingPunct="0">
              <a:lnSpc>
                <a:spcPct val="130000"/>
              </a:lnSpc>
              <a:spcAft>
                <a:spcPts val="0"/>
              </a:spcAft>
            </a:pPr>
            <a:r>
              <a:rPr lang="en-US" sz="2000" dirty="0">
                <a:latin typeface="Times New Roman" panose="02020603050405020304" pitchFamily="18" charset="0"/>
                <a:ea typeface="Times New Roman" panose="02020603050405020304" pitchFamily="18" charset="0"/>
              </a:rPr>
              <a:t> </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rPr>
              <a:t>//</a:t>
            </a:r>
            <a:r>
              <a:rPr lang="en-US" sz="2000" dirty="0" err="1">
                <a:latin typeface="Times New Roman" panose="02020603050405020304" pitchFamily="18" charset="0"/>
                <a:ea typeface="Times New Roman" panose="02020603050405020304" pitchFamily="18" charset="0"/>
              </a:rPr>
              <a:t>Trang</a:t>
            </a:r>
            <a:r>
              <a:rPr lang="en-US" sz="2000" dirty="0">
                <a:latin typeface="Times New Roman" panose="02020603050405020304" pitchFamily="18" charset="0"/>
                <a:ea typeface="Times New Roman" panose="02020603050405020304" pitchFamily="18" charset="0"/>
              </a:rPr>
              <a:t> employee</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pages/lists/employee/add-</a:t>
            </a:r>
            <a:r>
              <a:rPr lang="en-US" sz="2000" dirty="0" err="1">
                <a:latin typeface="Times New Roman" panose="02020603050405020304" pitchFamily="18" charset="0"/>
                <a:ea typeface="Times New Roman" panose="02020603050405020304" pitchFamily="18" charset="0"/>
              </a:rPr>
              <a:t>emp</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pages/lists/employee/edit-</a:t>
            </a:r>
            <a:r>
              <a:rPr lang="en-US" sz="2000" dirty="0" err="1">
                <a:latin typeface="Times New Roman" panose="02020603050405020304" pitchFamily="18" charset="0"/>
                <a:ea typeface="Times New Roman" panose="02020603050405020304" pitchFamily="18" charset="0"/>
              </a:rPr>
              <a:t>emp</a:t>
            </a:r>
            <a:endParaRPr lang="vi-VN" sz="2000" dirty="0">
              <a:latin typeface="Times New Roman" panose="02020603050405020304" pitchFamily="18" charset="0"/>
              <a:ea typeface="Times New Roman" panose="02020603050405020304" pitchFamily="18" charset="0"/>
            </a:endParaRPr>
          </a:p>
          <a:p>
            <a:pPr marL="1143000" lvl="2" indent="-228600" hangingPunct="0">
              <a:lnSpc>
                <a:spcPct val="130000"/>
              </a:lnSpc>
              <a:spcAft>
                <a:spcPts val="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rPr>
              <a:t>ng</a:t>
            </a:r>
            <a:r>
              <a:rPr lang="en-US" sz="2000" dirty="0">
                <a:latin typeface="Times New Roman" panose="02020603050405020304" pitchFamily="18" charset="0"/>
                <a:ea typeface="Times New Roman" panose="02020603050405020304" pitchFamily="18" charset="0"/>
              </a:rPr>
              <a:t> g c pages/lists/employee/read-</a:t>
            </a:r>
            <a:r>
              <a:rPr lang="en-US" sz="2000" dirty="0" err="1">
                <a:latin typeface="Times New Roman" panose="02020603050405020304" pitchFamily="18" charset="0"/>
                <a:ea typeface="Times New Roman" panose="02020603050405020304" pitchFamily="18" charset="0"/>
              </a:rPr>
              <a:t>emp</a:t>
            </a:r>
            <a:endParaRPr lang="vi-V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18018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giao diện</a:t>
            </a:r>
            <a:endParaRPr lang="vi-VN" dirty="0"/>
          </a:p>
        </p:txBody>
      </p:sp>
      <p:sp>
        <p:nvSpPr>
          <p:cNvPr id="5" name="Rectangle 4"/>
          <p:cNvSpPr/>
          <p:nvPr/>
        </p:nvSpPr>
        <p:spPr>
          <a:xfrm>
            <a:off x="1636405" y="2432506"/>
            <a:ext cx="9075129" cy="2862322"/>
          </a:xfrm>
          <a:prstGeom prst="rect">
            <a:avLst/>
          </a:prstGeom>
        </p:spPr>
        <p:txBody>
          <a:bodyPr wrap="square">
            <a:spAutoFit/>
          </a:bodyPr>
          <a:lstStyle/>
          <a:p>
            <a:pPr marL="1200150" lvl="2" indent="-285750" hangingPunct="0">
              <a:buFont typeface="Arial" panose="020B0604020202020204" pitchFamily="34" charset="0"/>
              <a:buChar char="•"/>
            </a:pPr>
            <a:r>
              <a:rPr lang="fr-FR" dirty="0" err="1">
                <a:latin typeface="Times New Roman" panose="02020603050405020304" pitchFamily="18" charset="0"/>
                <a:ea typeface="Times New Roman" panose="02020603050405020304" pitchFamily="18" charset="0"/>
              </a:rPr>
              <a:t>Để</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tạo</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giao</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diện</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các</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trang</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danh</a:t>
            </a:r>
            <a:r>
              <a:rPr lang="fr-FR" dirty="0">
                <a:latin typeface="Times New Roman" panose="02020603050405020304" pitchFamily="18" charset="0"/>
                <a:ea typeface="Times New Roman" panose="02020603050405020304" pitchFamily="18" charset="0"/>
              </a:rPr>
              <a:t> </a:t>
            </a:r>
            <a:r>
              <a:rPr lang="fr-FR" dirty="0" err="1">
                <a:latin typeface="Times New Roman" panose="02020603050405020304" pitchFamily="18" charset="0"/>
                <a:ea typeface="Times New Roman" panose="02020603050405020304" pitchFamily="18" charset="0"/>
              </a:rPr>
              <a:t>sách</a:t>
            </a:r>
            <a:r>
              <a:rPr lang="fr-FR" dirty="0">
                <a:latin typeface="Times New Roman" panose="02020603050405020304" pitchFamily="18" charset="0"/>
                <a:ea typeface="Times New Roman" panose="02020603050405020304" pitchFamily="18" charset="0"/>
              </a:rPr>
              <a:t> </a:t>
            </a:r>
            <a:r>
              <a:rPr lang="fr-FR" dirty="0" smtClean="0">
                <a:latin typeface="Times New Roman" panose="02020603050405020304" pitchFamily="18" charset="0"/>
                <a:ea typeface="Times New Roman" panose="02020603050405020304" pitchFamily="18" charset="0"/>
              </a:rPr>
              <a:t>:</a:t>
            </a:r>
            <a:endParaRPr lang="en-US" dirty="0" smtClean="0"/>
          </a:p>
          <a:p>
            <a:pPr marL="1657350" lvl="3" indent="-285750" hangingPunct="0">
              <a:buFont typeface="Wingdings" panose="05000000000000000000" pitchFamily="2" charset="2"/>
              <a:buChar char="§"/>
            </a:pPr>
            <a:r>
              <a:rPr lang="en-US" dirty="0" smtClean="0"/>
              <a:t>//</a:t>
            </a:r>
            <a:r>
              <a:rPr lang="en-US" dirty="0" err="1"/>
              <a:t>Trang</a:t>
            </a:r>
            <a:r>
              <a:rPr lang="en-US" dirty="0"/>
              <a:t> customer</a:t>
            </a:r>
            <a:endParaRPr lang="vi-VN" dirty="0"/>
          </a:p>
          <a:p>
            <a:pPr marL="1657350" lvl="3" indent="-285750" hangingPunct="0">
              <a:buFont typeface="Wingdings" panose="05000000000000000000" pitchFamily="2" charset="2"/>
              <a:buChar char="§"/>
            </a:pPr>
            <a:r>
              <a:rPr lang="en-US" dirty="0" err="1"/>
              <a:t>ng</a:t>
            </a:r>
            <a:r>
              <a:rPr lang="en-US" dirty="0"/>
              <a:t> g c pages/lists/customer/add-</a:t>
            </a:r>
            <a:r>
              <a:rPr lang="en-US" dirty="0" err="1"/>
              <a:t>cus</a:t>
            </a:r>
            <a:endParaRPr lang="vi-VN" dirty="0"/>
          </a:p>
          <a:p>
            <a:pPr marL="1657350" lvl="3" indent="-285750" hangingPunct="0">
              <a:buFont typeface="Wingdings" panose="05000000000000000000" pitchFamily="2" charset="2"/>
              <a:buChar char="§"/>
            </a:pPr>
            <a:r>
              <a:rPr lang="en-US" dirty="0" err="1"/>
              <a:t>ng</a:t>
            </a:r>
            <a:r>
              <a:rPr lang="en-US" dirty="0"/>
              <a:t> g c pages/lists/customer/edit-</a:t>
            </a:r>
            <a:r>
              <a:rPr lang="en-US" dirty="0" err="1"/>
              <a:t>cus</a:t>
            </a:r>
            <a:endParaRPr lang="vi-VN" dirty="0"/>
          </a:p>
          <a:p>
            <a:pPr marL="1657350" lvl="3" indent="-285750" hangingPunct="0">
              <a:buFont typeface="Wingdings" panose="05000000000000000000" pitchFamily="2" charset="2"/>
              <a:buChar char="§"/>
            </a:pPr>
            <a:r>
              <a:rPr lang="en-US" dirty="0" err="1"/>
              <a:t>ng</a:t>
            </a:r>
            <a:r>
              <a:rPr lang="en-US" dirty="0"/>
              <a:t> g c pages/lists/customer/read-</a:t>
            </a:r>
            <a:r>
              <a:rPr lang="en-US" dirty="0" err="1"/>
              <a:t>cus</a:t>
            </a:r>
            <a:endParaRPr lang="vi-VN" dirty="0"/>
          </a:p>
          <a:p>
            <a:pPr lvl="1" hangingPunct="0"/>
            <a:endParaRPr lang="vi-VN" dirty="0"/>
          </a:p>
          <a:p>
            <a:pPr marL="1657350" lvl="3" indent="-285750" hangingPunct="0">
              <a:buFont typeface="Wingdings" panose="05000000000000000000" pitchFamily="2" charset="2"/>
              <a:buChar char="§"/>
            </a:pPr>
            <a:r>
              <a:rPr lang="en-US" dirty="0"/>
              <a:t>//</a:t>
            </a:r>
            <a:r>
              <a:rPr lang="en-US" dirty="0" err="1"/>
              <a:t>Trang</a:t>
            </a:r>
            <a:r>
              <a:rPr lang="en-US" dirty="0"/>
              <a:t> contract</a:t>
            </a:r>
            <a:endParaRPr lang="vi-VN" dirty="0"/>
          </a:p>
          <a:p>
            <a:pPr marL="1657350" lvl="3" indent="-285750" hangingPunct="0">
              <a:buFont typeface="Wingdings" panose="05000000000000000000" pitchFamily="2" charset="2"/>
              <a:buChar char="§"/>
            </a:pPr>
            <a:r>
              <a:rPr lang="en-US" dirty="0" err="1"/>
              <a:t>ng</a:t>
            </a:r>
            <a:r>
              <a:rPr lang="en-US" dirty="0"/>
              <a:t> g c pages/lists/contract/add-con</a:t>
            </a:r>
            <a:endParaRPr lang="vi-VN" dirty="0"/>
          </a:p>
          <a:p>
            <a:pPr marL="1657350" lvl="3" indent="-285750" hangingPunct="0">
              <a:buFont typeface="Wingdings" panose="05000000000000000000" pitchFamily="2" charset="2"/>
              <a:buChar char="§"/>
            </a:pPr>
            <a:r>
              <a:rPr lang="en-US" dirty="0" err="1"/>
              <a:t>ng</a:t>
            </a:r>
            <a:r>
              <a:rPr lang="en-US" dirty="0"/>
              <a:t> g c pages/lists/contract/edit-con</a:t>
            </a:r>
            <a:endParaRPr lang="vi-VN" dirty="0"/>
          </a:p>
          <a:p>
            <a:pPr marL="1657350" lvl="3" indent="-285750" hangingPunct="0">
              <a:buFont typeface="Wingdings" panose="05000000000000000000" pitchFamily="2" charset="2"/>
              <a:buChar char="§"/>
            </a:pPr>
            <a:r>
              <a:rPr lang="en-US" dirty="0" err="1"/>
              <a:t>ng</a:t>
            </a:r>
            <a:r>
              <a:rPr lang="en-US" dirty="0"/>
              <a:t> g c pages/lists/contract/read-con</a:t>
            </a:r>
            <a:endParaRPr lang="vi-VN" dirty="0"/>
          </a:p>
        </p:txBody>
      </p:sp>
    </p:spTree>
    <p:extLst>
      <p:ext uri="{BB962C8B-B14F-4D97-AF65-F5344CB8AC3E}">
        <p14:creationId xmlns:p14="http://schemas.microsoft.com/office/powerpoint/2010/main" val="33558035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giao diện</a:t>
            </a:r>
            <a:endParaRPr lang="vi-VN" dirty="0"/>
          </a:p>
        </p:txBody>
      </p:sp>
      <p:sp>
        <p:nvSpPr>
          <p:cNvPr id="5" name="Rectangle 4"/>
          <p:cNvSpPr/>
          <p:nvPr/>
        </p:nvSpPr>
        <p:spPr>
          <a:xfrm>
            <a:off x="1895713" y="2190051"/>
            <a:ext cx="9075129" cy="3785652"/>
          </a:xfrm>
          <a:prstGeom prst="rect">
            <a:avLst/>
          </a:prstGeom>
        </p:spPr>
        <p:txBody>
          <a:bodyPr wrap="square">
            <a:spAutoFit/>
          </a:bodyPr>
          <a:lstStyle/>
          <a:p>
            <a:pPr marL="800100" lvl="1" indent="-342900" hangingPunct="0">
              <a:buFont typeface="Arial" panose="020B0604020202020204" pitchFamily="34" charset="0"/>
              <a:buChar char="•"/>
            </a:pPr>
            <a:r>
              <a:rPr lang="vi-VN" sz="2000" dirty="0" smtClean="0">
                <a:latin typeface="+mj-lt"/>
              </a:rPr>
              <a:t>Để </a:t>
            </a:r>
            <a:r>
              <a:rPr lang="vi-VN" sz="2000" dirty="0">
                <a:latin typeface="+mj-lt"/>
              </a:rPr>
              <a:t>tạo các dịch vụ: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API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authenticate</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s services/</a:t>
            </a:r>
            <a:r>
              <a:rPr lang="en-US" sz="2000" dirty="0" err="1">
                <a:latin typeface="Times New Roman" panose="02020603050405020304" pitchFamily="18" charset="0"/>
                <a:cs typeface="Times New Roman" panose="02020603050405020304" pitchFamily="18" charset="0"/>
              </a:rPr>
              <a:t>auth</a:t>
            </a:r>
            <a:r>
              <a:rPr lang="en-US" sz="2000" dirty="0">
                <a:latin typeface="Times New Roman" panose="02020603050405020304" pitchFamily="18" charset="0"/>
                <a:cs typeface="Times New Roman" panose="02020603050405020304" pitchFamily="18" charset="0"/>
              </a:rPr>
              <a:t> –skip-tests</a:t>
            </a:r>
            <a:endParaRPr lang="vi-VN" sz="2000" dirty="0">
              <a:latin typeface="Times New Roman" panose="02020603050405020304" pitchFamily="18" charset="0"/>
              <a:cs typeface="Times New Roman" panose="02020603050405020304" pitchFamily="18" charset="0"/>
            </a:endParaRPr>
          </a:p>
          <a:p>
            <a:pPr marL="342900" indent="-342900" hangingPunct="0">
              <a:buFont typeface="Wingdings" panose="05000000000000000000" pitchFamily="2" charset="2"/>
              <a:buChar char="§"/>
            </a:pP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chặn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lệ</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a:t>
            </a:r>
            <a:r>
              <a:rPr lang="en-US" sz="2000" dirty="0" err="1">
                <a:latin typeface="Times New Roman" panose="02020603050405020304" pitchFamily="18" charset="0"/>
                <a:cs typeface="Times New Roman" panose="02020603050405020304" pitchFamily="18" charset="0"/>
              </a:rPr>
              <a:t>g</a:t>
            </a:r>
            <a:r>
              <a:rPr lang="en-US" sz="2000" dirty="0">
                <a:latin typeface="Times New Roman" panose="02020603050405020304" pitchFamily="18" charset="0"/>
                <a:cs typeface="Times New Roman" panose="02020603050405020304" pitchFamily="18" charset="0"/>
              </a:rPr>
              <a:t> services/guard/</a:t>
            </a:r>
            <a:r>
              <a:rPr lang="en-US" sz="2000" dirty="0" err="1">
                <a:latin typeface="Times New Roman" panose="02020603050405020304" pitchFamily="18" charset="0"/>
                <a:cs typeface="Times New Roman" panose="02020603050405020304" pitchFamily="18" charset="0"/>
              </a:rPr>
              <a:t>authen</a:t>
            </a:r>
            <a:r>
              <a:rPr lang="en-US" sz="2000" dirty="0">
                <a:latin typeface="Times New Roman" panose="02020603050405020304" pitchFamily="18" charset="0"/>
                <a:cs typeface="Times New Roman" panose="02020603050405020304" pitchFamily="18" charset="0"/>
              </a:rPr>
              <a:t> --skip-tests</a:t>
            </a:r>
            <a:endParaRPr lang="vi-VN" sz="2000" dirty="0">
              <a:latin typeface="Times New Roman" panose="02020603050405020304" pitchFamily="18" charset="0"/>
              <a:cs typeface="Times New Roman" panose="02020603050405020304" pitchFamily="18" charset="0"/>
            </a:endParaRPr>
          </a:p>
          <a:p>
            <a:pPr marL="342900" indent="-342900" hangingPunct="0">
              <a:buFont typeface="Wingdings" panose="05000000000000000000" pitchFamily="2" charset="2"/>
              <a:buChar char="§"/>
            </a:pP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fr-FR" sz="2000" dirty="0">
                <a:latin typeface="Times New Roman" panose="02020603050405020304" pitchFamily="18" charset="0"/>
                <a:cs typeface="Times New Roman" panose="02020603050405020304" pitchFamily="18" charset="0"/>
              </a:rPr>
              <a:t>//</a:t>
            </a:r>
            <a:r>
              <a:rPr lang="fr-FR" sz="2000" dirty="0" err="1">
                <a:latin typeface="Times New Roman" panose="02020603050405020304" pitchFamily="18" charset="0"/>
                <a:cs typeface="Times New Roman" panose="02020603050405020304" pitchFamily="18" charset="0"/>
              </a:rPr>
              <a:t>Trang</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kiểm</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tra</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quyền</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hạn</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a:t>
            </a:r>
            <a:r>
              <a:rPr lang="en-US" sz="2000" dirty="0" err="1">
                <a:latin typeface="Times New Roman" panose="02020603050405020304" pitchFamily="18" charset="0"/>
                <a:cs typeface="Times New Roman" panose="02020603050405020304" pitchFamily="18" charset="0"/>
              </a:rPr>
              <a:t>g</a:t>
            </a:r>
            <a:r>
              <a:rPr lang="en-US" sz="2000" dirty="0">
                <a:latin typeface="Times New Roman" panose="02020603050405020304" pitchFamily="18" charset="0"/>
                <a:cs typeface="Times New Roman" panose="02020603050405020304" pitchFamily="18" charset="0"/>
              </a:rPr>
              <a:t> services/guard/author --skip-tests</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a:t>
            </a:r>
            <a:r>
              <a:rPr lang="en-US" sz="2000" dirty="0" err="1">
                <a:latin typeface="Times New Roman" panose="02020603050405020304" pitchFamily="18" charset="0"/>
                <a:cs typeface="Times New Roman" panose="02020603050405020304" pitchFamily="18" charset="0"/>
              </a:rPr>
              <a:t>g</a:t>
            </a:r>
            <a:r>
              <a:rPr lang="en-US" sz="2000" dirty="0">
                <a:latin typeface="Times New Roman" panose="02020603050405020304" pitchFamily="18" charset="0"/>
                <a:cs typeface="Times New Roman" panose="02020603050405020304" pitchFamily="18" charset="0"/>
              </a:rPr>
              <a:t> services/guard/author2 --skip-tests</a:t>
            </a:r>
            <a:endParaRPr lang="vi-VN" sz="2000" dirty="0">
              <a:latin typeface="Times New Roman" panose="02020603050405020304" pitchFamily="18" charset="0"/>
              <a:cs typeface="Times New Roman" panose="02020603050405020304" pitchFamily="18" charset="0"/>
            </a:endParaRPr>
          </a:p>
          <a:p>
            <a:pPr marL="342900" indent="-342900" hangingPunct="0">
              <a:buFont typeface="Wingdings" panose="05000000000000000000" pitchFamily="2" charset="2"/>
              <a:buChar char="§"/>
            </a:pP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2708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giao diện</a:t>
            </a:r>
            <a:endParaRPr lang="vi-VN" dirty="0"/>
          </a:p>
        </p:txBody>
      </p:sp>
      <p:sp>
        <p:nvSpPr>
          <p:cNvPr id="5" name="Rectangle 4"/>
          <p:cNvSpPr/>
          <p:nvPr/>
        </p:nvSpPr>
        <p:spPr>
          <a:xfrm>
            <a:off x="1895713" y="2190051"/>
            <a:ext cx="9075129" cy="1938992"/>
          </a:xfrm>
          <a:prstGeom prst="rect">
            <a:avLst/>
          </a:prstGeom>
        </p:spPr>
        <p:txBody>
          <a:bodyPr wrap="square">
            <a:spAutoFit/>
          </a:bodyPr>
          <a:lstStyle/>
          <a:p>
            <a:pPr marL="800100" lvl="1" indent="-342900" hangingPunct="0">
              <a:buFont typeface="Arial" panose="020B0604020202020204" pitchFamily="34" charset="0"/>
              <a:buChar char="•"/>
            </a:pPr>
            <a:r>
              <a:rPr lang="vi-VN" sz="2000" dirty="0" smtClean="0">
                <a:latin typeface="+mj-lt"/>
              </a:rPr>
              <a:t>Để </a:t>
            </a:r>
            <a:r>
              <a:rPr lang="vi-VN" sz="2000" dirty="0">
                <a:latin typeface="+mj-lt"/>
              </a:rPr>
              <a:t>tạo các dịch vụ: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API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smtClean="0">
                <a:latin typeface="Times New Roman" panose="02020603050405020304" pitchFamily="18" charset="0"/>
                <a:cs typeface="Times New Roman" panose="02020603050405020304" pitchFamily="18" charset="0"/>
              </a:rPr>
              <a:t>ng</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 s services/lists-pages/account --skip-tests</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s services/lists-pages/contract --skip-tests</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s services/lists-pages/account --skip-tests</a:t>
            </a:r>
            <a:endParaRPr lang="vi-VN" sz="2000" dirty="0">
              <a:latin typeface="Times New Roman" panose="02020603050405020304" pitchFamily="18" charset="0"/>
              <a:cs typeface="Times New Roman" panose="02020603050405020304" pitchFamily="18" charset="0"/>
            </a:endParaRPr>
          </a:p>
          <a:p>
            <a:pPr marL="1257300" lvl="2" indent="-342900" hangingPunct="0">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ng</a:t>
            </a:r>
            <a:r>
              <a:rPr lang="en-US" sz="2000" dirty="0">
                <a:latin typeface="Times New Roman" panose="02020603050405020304" pitchFamily="18" charset="0"/>
                <a:cs typeface="Times New Roman" panose="02020603050405020304" pitchFamily="18" charset="0"/>
              </a:rPr>
              <a:t> g s services/lists-pages/contract --skip-tests</a:t>
            </a:r>
            <a:endParaRPr lang="vi-VN" sz="2000" dirty="0">
              <a:latin typeface="Times New Roman" panose="02020603050405020304" pitchFamily="18" charset="0"/>
              <a:cs typeface="Times New Roman" panose="02020603050405020304" pitchFamily="18" charset="0"/>
            </a:endParaRPr>
          </a:p>
          <a:p>
            <a:pPr marL="342900" indent="-342900" hangingPunct="0">
              <a:buFont typeface="Wingdings" panose="05000000000000000000" pitchFamily="2" charset="2"/>
              <a:buChar char="§"/>
            </a:pPr>
            <a:endParaRPr lang="vi-VN"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2252313" y="3950612"/>
            <a:ext cx="9075129" cy="1938992"/>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thẻ</a:t>
            </a:r>
            <a:r>
              <a:rPr lang="en-US" sz="2000" dirty="0" smtClean="0">
                <a:latin typeface="Times New Roman" panose="02020603050405020304" pitchFamily="18" charset="0"/>
                <a:cs typeface="Times New Roman" panose="02020603050405020304" pitchFamily="18" charset="0"/>
              </a:rPr>
              <a:t> &lt;a </a:t>
            </a:r>
            <a:r>
              <a:rPr lang="en-US" sz="2000" dirty="0" err="1" smtClean="0">
                <a:latin typeface="Times New Roman" panose="02020603050405020304" pitchFamily="18" charset="0"/>
                <a:cs typeface="Times New Roman" panose="02020603050405020304" pitchFamily="18" charset="0"/>
              </a:rPr>
              <a:t>href</a:t>
            </a:r>
            <a:r>
              <a:rPr lang="en-US" sz="2000" dirty="0" smtClean="0">
                <a:latin typeface="Times New Roman" panose="02020603050405020304" pitchFamily="18" charset="0"/>
                <a:cs typeface="Times New Roman" panose="02020603050405020304" pitchFamily="18" charset="0"/>
              </a:rPr>
              <a:t>=”…”&gt;…&lt;/a&gt;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href</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dẫn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truyền</a:t>
            </a:r>
            <a:r>
              <a:rPr lang="en-US" sz="2000" dirty="0" smtClean="0">
                <a:latin typeface="Times New Roman" panose="02020603050405020304" pitchFamily="18" charset="0"/>
                <a:cs typeface="Times New Roman" panose="02020603050405020304" pitchFamily="18" charset="0"/>
              </a:rPr>
              <a:t>.</a:t>
            </a:r>
            <a:endParaRPr lang="vi-VN"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thẻ</a:t>
            </a:r>
            <a:r>
              <a:rPr lang="en-US" sz="2000" dirty="0" smtClean="0">
                <a:latin typeface="Times New Roman" panose="02020603050405020304" pitchFamily="18" charset="0"/>
                <a:cs typeface="Times New Roman" panose="02020603050405020304" pitchFamily="18" charset="0"/>
              </a:rPr>
              <a:t> &lt;form </a:t>
            </a:r>
            <a:r>
              <a:rPr lang="en-US" sz="2000" dirty="0" err="1" smtClean="0">
                <a:latin typeface="Times New Roman" panose="02020603050405020304" pitchFamily="18" charset="0"/>
                <a:cs typeface="Times New Roman" panose="02020603050405020304" pitchFamily="18" charset="0"/>
              </a:rPr>
              <a:t>FormGroup</a:t>
            </a:r>
            <a:r>
              <a:rPr lang="en-US" sz="2000"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&gt;…&lt;/form&gt;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formgroup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đường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dẫn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truyền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vào</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form.</a:t>
            </a:r>
          </a:p>
          <a:p>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thẻ</a:t>
            </a:r>
            <a:r>
              <a:rPr lang="en-US" sz="2000" dirty="0" smtClean="0">
                <a:latin typeface="Times New Roman" panose="02020603050405020304" pitchFamily="18" charset="0"/>
                <a:cs typeface="Times New Roman" panose="02020603050405020304" pitchFamily="18" charset="0"/>
              </a:rPr>
              <a:t> &lt;input </a:t>
            </a:r>
            <a:r>
              <a:rPr lang="en-US" sz="2000" dirty="0" err="1" smtClean="0">
                <a:latin typeface="Times New Roman" panose="02020603050405020304" pitchFamily="18" charset="0"/>
                <a:cs typeface="Times New Roman" panose="02020603050405020304" pitchFamily="18" charset="0"/>
              </a:rPr>
              <a:t>F</a:t>
            </a:r>
            <a:r>
              <a:rPr lang="en-US" sz="2000" dirty="0" err="1" smtClean="0">
                <a:latin typeface="Times New Roman" panose="02020603050405020304" pitchFamily="18" charset="0"/>
                <a:cs typeface="Times New Roman" panose="02020603050405020304" pitchFamily="18" charset="0"/>
              </a:rPr>
              <a:t>ormControlname</a:t>
            </a:r>
            <a:r>
              <a:rPr lang="en-US" sz="2000" dirty="0" smtClean="0">
                <a:latin typeface="Times New Roman" panose="02020603050405020304" pitchFamily="18" charset="0"/>
                <a:cs typeface="Times New Roman" panose="02020603050405020304" pitchFamily="18" charset="0"/>
              </a:rPr>
              <a:t>=”…”&gt; </a:t>
            </a:r>
            <a:r>
              <a:rPr lang="en-US" sz="2000" dirty="0" err="1" smtClean="0">
                <a:latin typeface="Times New Roman" panose="02020603050405020304" pitchFamily="18" charset="0"/>
                <a:cs typeface="Times New Roman" panose="02020603050405020304" pitchFamily="18" charset="0"/>
              </a:rPr>
              <a:t>trong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thẻ</a:t>
            </a:r>
            <a:r>
              <a:rPr lang="en-US" sz="2000" dirty="0" smtClean="0">
                <a:latin typeface="Times New Roman" panose="02020603050405020304" pitchFamily="18" charset="0"/>
                <a:cs typeface="Times New Roman" panose="02020603050405020304" pitchFamily="18" charset="0"/>
              </a:rPr>
              <a:t> form </a:t>
            </a:r>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formControlname</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truyền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dữ</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liệu</a:t>
            </a:r>
            <a:r>
              <a:rPr lang="en-US" sz="2000" dirty="0" smtClean="0">
                <a:latin typeface="Times New Roman" panose="02020603050405020304" pitchFamily="18" charset="0"/>
                <a:cs typeface="Times New Roman" panose="02020603050405020304" pitchFamily="18" charset="0"/>
              </a:rPr>
              <a:t>.</a:t>
            </a:r>
            <a:endParaRPr lang="vi-VN" sz="2000" dirty="0" smtClean="0">
              <a:latin typeface="Times New Roman" panose="02020603050405020304" pitchFamily="18" charset="0"/>
              <a:cs typeface="Times New Roman" panose="02020603050405020304" pitchFamily="18" charset="0"/>
            </a:endParaRPr>
          </a:p>
          <a:p>
            <a:pPr marL="1257300" lvl="2" indent="-342900">
              <a:buFont typeface="Wingdings" panose="05000000000000000000" pitchFamily="2" charset="2"/>
              <a:buChar char="§"/>
            </a:pPr>
            <a:endParaRPr lang="vi-VN" sz="2000" dirty="0" smtClean="0">
              <a:solidFill>
                <a:srgbClr val="25212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9072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i="0" kern="1600" dirty="0">
                <a:solidFill>
                  <a:schemeClr val="tx1"/>
                </a:solidFill>
                <a:latin typeface="Times New Roman" panose="02020603050405020304" pitchFamily="18" charset="0"/>
                <a:ea typeface="Calibri" panose="020F0502020204030204" pitchFamily="34" charset="0"/>
              </a:rPr>
              <a:t>1. </a:t>
            </a:r>
            <a:r>
              <a:rPr lang="vi-VN" b="1" i="0" kern="1600" dirty="0" smtClean="0">
                <a:solidFill>
                  <a:schemeClr val="tx1"/>
                </a:solidFill>
                <a:latin typeface="Times New Roman" panose="02020603050405020304" pitchFamily="18" charset="0"/>
                <a:ea typeface="Calibri" panose="020F0502020204030204" pitchFamily="34" charset="0"/>
              </a:rPr>
              <a:t>Giới thiệu.</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1.1. Lý do chọn đề tài.</a:t>
            </a:r>
            <a:endParaRPr lang="vi-VN" dirty="0"/>
          </a:p>
        </p:txBody>
      </p:sp>
      <p:sp>
        <p:nvSpPr>
          <p:cNvPr id="5" name="Rectangle 4"/>
          <p:cNvSpPr/>
          <p:nvPr/>
        </p:nvSpPr>
        <p:spPr>
          <a:xfrm>
            <a:off x="2197922" y="2296573"/>
            <a:ext cx="9075129" cy="1015663"/>
          </a:xfrm>
          <a:prstGeom prst="rect">
            <a:avLst/>
          </a:prstGeom>
        </p:spPr>
        <p:txBody>
          <a:bodyPr wrap="square">
            <a:spAutoFit/>
          </a:bodyPr>
          <a:lstStyle/>
          <a:p>
            <a:r>
              <a:rPr lang="vi-VN" sz="2000" dirty="0" smtClean="0">
                <a:effectLst/>
                <a:latin typeface="Times New Roman" panose="02020603050405020304" pitchFamily="18" charset="0"/>
                <a:ea typeface="Times New Roman" panose="02020603050405020304" pitchFamily="18" charset="0"/>
              </a:rPr>
              <a:t>Với vị thế đang càng đi lên của Khoa học kỹ thuật, đặc biệt là Công nghệ thông tin với những ứng dụng Công nghệ thông tin vào các lĩnh vực đời sống đã góp phần to lớn cho sự nghiệp phát triển con người.</a:t>
            </a:r>
            <a:endParaRPr lang="vi-VN" sz="2000" dirty="0"/>
          </a:p>
        </p:txBody>
      </p:sp>
      <p:sp>
        <p:nvSpPr>
          <p:cNvPr id="7" name="Rectangle 6"/>
          <p:cNvSpPr/>
          <p:nvPr/>
        </p:nvSpPr>
        <p:spPr>
          <a:xfrm>
            <a:off x="2197921" y="3312236"/>
            <a:ext cx="9075129" cy="1938992"/>
          </a:xfrm>
          <a:prstGeom prst="rect">
            <a:avLst/>
          </a:prstGeom>
        </p:spPr>
        <p:txBody>
          <a:bodyPr wrap="square">
            <a:spAutoFit/>
          </a:bodyPr>
          <a:lstStyle/>
          <a:p>
            <a:pPr algn="just"/>
            <a:r>
              <a:rPr lang="vi-VN" sz="2000" dirty="0" smtClean="0">
                <a:solidFill>
                  <a:srgbClr val="000000"/>
                </a:solidFill>
                <a:effectLst/>
                <a:latin typeface="Times New Roman" panose="02020603050405020304" pitchFamily="18" charset="0"/>
                <a:ea typeface="Times New Roman" panose="02020603050405020304" pitchFamily="18" charset="0"/>
              </a:rPr>
              <a:t>Thời đại công nghệ 4.0 đang phát triển từng ngày. Do đó, cả chủ doanh nghiệp và khách hàng đều đang thay đổi dần thói quen của mình trong cuộc sống. Chính vì vậy mà không chỉ riêng ngành du lịch, bất cứ ngành kinh doanh nào cũng đang ứng dụng công nghệ thông tin, phủ sóng thông tin trên khắp internet. Ngay thời điểm này, việc thiết kế website khách sạn hay thiết kế trang web resort, homestay là điều rất cần thiết</a:t>
            </a:r>
            <a:r>
              <a:rPr lang="vi-VN" sz="2000" dirty="0" smtClean="0">
                <a:effectLst/>
                <a:latin typeface="Times New Roman" panose="02020603050405020304" pitchFamily="18" charset="0"/>
                <a:ea typeface="Times New Roman" panose="02020603050405020304" pitchFamily="18" charset="0"/>
              </a:rPr>
              <a:t>.</a:t>
            </a:r>
            <a:endParaRPr lang="vi-VN" sz="2000" dirty="0"/>
          </a:p>
        </p:txBody>
      </p:sp>
    </p:spTree>
    <p:extLst>
      <p:ext uri="{BB962C8B-B14F-4D97-AF65-F5344CB8AC3E}">
        <p14:creationId xmlns:p14="http://schemas.microsoft.com/office/powerpoint/2010/main" val="3214495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a:t>
            </a:r>
            <a:r>
              <a:rPr lang="vi-VN" dirty="0" smtClean="0"/>
              <a:t>cấu trúc truyền dữ liệu xử lí</a:t>
            </a:r>
            <a:endParaRPr lang="vi-VN" dirty="0"/>
          </a:p>
        </p:txBody>
      </p:sp>
      <p:sp>
        <p:nvSpPr>
          <p:cNvPr id="3" name="Rectangle 2"/>
          <p:cNvSpPr/>
          <p:nvPr/>
        </p:nvSpPr>
        <p:spPr>
          <a:xfrm>
            <a:off x="2242782" y="2159551"/>
            <a:ext cx="8716370" cy="892552"/>
          </a:xfrm>
          <a:prstGeom prst="rect">
            <a:avLst/>
          </a:prstGeom>
        </p:spPr>
        <p:txBody>
          <a:bodyPr wrap="square">
            <a:spAutoFit/>
          </a:bodyPr>
          <a:lstStyle/>
          <a:p>
            <a:pPr marL="342900" marR="705485" lvl="0" indent="-342900" hangingPunct="0">
              <a:lnSpc>
                <a:spcPct val="130000"/>
              </a:lnSpc>
              <a:spcAft>
                <a:spcPts val="0"/>
              </a:spcAft>
              <a:buFont typeface="Symbol" panose="05050102010706020507" pitchFamily="18" charset="2"/>
              <a:buChar char=""/>
            </a:pPr>
            <a:r>
              <a:rPr lang="en-US" sz="2000" dirty="0" err="1">
                <a:latin typeface="Times New Roman" panose="02020603050405020304" pitchFamily="18" charset="0"/>
                <a:ea typeface="Times New Roman" panose="02020603050405020304" pitchFamily="18" charset="0"/>
              </a:rPr>
              <a:t>Trong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app.module.ts</a:t>
            </a:r>
            <a:r>
              <a:rPr lang="en-US" sz="2000" dirty="0">
                <a:latin typeface="Times New Roman" panose="02020603050405020304" pitchFamily="18" charset="0"/>
                <a:ea typeface="Times New Roman" panose="02020603050405020304" pitchFamily="18" charset="0"/>
              </a:rPr>
              <a:t>:</a:t>
            </a:r>
            <a:endParaRPr lang="vi-VN" sz="2000" dirty="0">
              <a:latin typeface="Times New Roman" panose="02020603050405020304" pitchFamily="18" charset="0"/>
              <a:ea typeface="Times New Roman" panose="02020603050405020304" pitchFamily="18" charset="0"/>
            </a:endParaRPr>
          </a:p>
          <a:p>
            <a:pPr marL="742950" marR="705485" lvl="1" indent="-285750" hangingPunct="0">
              <a:lnSpc>
                <a:spcPct val="130000"/>
              </a:lnSpc>
              <a:spcAft>
                <a:spcPts val="0"/>
              </a:spcAft>
              <a:buFont typeface="Symbol" panose="05050102010706020507" pitchFamily="18" charset="2"/>
              <a:buChar char=""/>
            </a:pPr>
            <a:r>
              <a:rPr lang="en-US" sz="2000" dirty="0" err="1">
                <a:latin typeface="Times New Roman" panose="02020603050405020304" pitchFamily="18" charset="0"/>
                <a:ea typeface="Times New Roman" panose="02020603050405020304" pitchFamily="18" charset="0"/>
              </a:rPr>
              <a:t>Gõ</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lệnh</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sau</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để</a:t>
            </a:r>
            <a:r>
              <a:rPr lang="en-US" sz="2000" dirty="0">
                <a:latin typeface="Times New Roman" panose="02020603050405020304" pitchFamily="18" charset="0"/>
                <a:ea typeface="Times New Roman" panose="02020603050405020304" pitchFamily="18" charset="0"/>
              </a:rPr>
              <a:t> import </a:t>
            </a:r>
            <a:r>
              <a:rPr lang="en-US" sz="2000" dirty="0" err="1">
                <a:latin typeface="Times New Roman" panose="02020603050405020304" pitchFamily="18" charset="0"/>
                <a:ea typeface="Times New Roman" panose="02020603050405020304" pitchFamily="18" charset="0"/>
              </a:rPr>
              <a:t>thư</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viện</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HttpClientModule</a:t>
            </a:r>
            <a:r>
              <a:rPr lang="en-US" sz="2000" dirty="0">
                <a:latin typeface="Times New Roman" panose="02020603050405020304" pitchFamily="18" charset="0"/>
                <a:ea typeface="Times New Roman" panose="02020603050405020304" pitchFamily="18" charset="0"/>
              </a:rPr>
              <a:t>:</a:t>
            </a:r>
            <a:endParaRPr lang="vi-VN" sz="2000" dirty="0">
              <a:effectLst/>
              <a:latin typeface="Times New Roman" panose="02020603050405020304" pitchFamily="18" charset="0"/>
              <a:ea typeface="Times New Roman" panose="02020603050405020304" pitchFamily="18" charset="0"/>
            </a:endParaRPr>
          </a:p>
        </p:txBody>
      </p:sp>
      <p:pic>
        <p:nvPicPr>
          <p:cNvPr id="6" name="Picture 5"/>
          <p:cNvPicPr/>
          <p:nvPr/>
        </p:nvPicPr>
        <p:blipFill>
          <a:blip r:embed="rId3"/>
          <a:stretch>
            <a:fillRect/>
          </a:stretch>
        </p:blipFill>
        <p:spPr>
          <a:xfrm>
            <a:off x="3744036" y="3052103"/>
            <a:ext cx="6682854" cy="567397"/>
          </a:xfrm>
          <a:prstGeom prst="rect">
            <a:avLst/>
          </a:prstGeom>
        </p:spPr>
      </p:pic>
      <p:pic>
        <p:nvPicPr>
          <p:cNvPr id="7" name="Picture 6"/>
          <p:cNvPicPr/>
          <p:nvPr/>
        </p:nvPicPr>
        <p:blipFill>
          <a:blip r:embed="rId4"/>
          <a:stretch>
            <a:fillRect/>
          </a:stretch>
        </p:blipFill>
        <p:spPr>
          <a:xfrm>
            <a:off x="5448442" y="3824428"/>
            <a:ext cx="2305050" cy="2047875"/>
          </a:xfrm>
          <a:prstGeom prst="rect">
            <a:avLst/>
          </a:prstGeom>
        </p:spPr>
      </p:pic>
    </p:spTree>
    <p:extLst>
      <p:ext uri="{BB962C8B-B14F-4D97-AF65-F5344CB8AC3E}">
        <p14:creationId xmlns:p14="http://schemas.microsoft.com/office/powerpoint/2010/main" val="2133980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a:t>
            </a:r>
            <a:r>
              <a:rPr lang="vi-VN" dirty="0" smtClean="0"/>
              <a:t>cấu trúc truyền dữ liệu xử lí</a:t>
            </a:r>
            <a:endParaRPr lang="vi-VN" dirty="0"/>
          </a:p>
        </p:txBody>
      </p:sp>
      <p:sp>
        <p:nvSpPr>
          <p:cNvPr id="4" name="Rectangle 2"/>
          <p:cNvSpPr>
            <a:spLocks noChangeArrowheads="1"/>
          </p:cNvSpPr>
          <p:nvPr/>
        </p:nvSpPr>
        <p:spPr bwMode="auto">
          <a:xfrm>
            <a:off x="2456597" y="2361532"/>
            <a:ext cx="276287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app.component.ts</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8193" name="Picture 1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3075" y="3237996"/>
            <a:ext cx="3276600" cy="17049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350963" y="216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7"/>
          <p:cNvSpPr/>
          <p:nvPr/>
        </p:nvSpPr>
        <p:spPr>
          <a:xfrm>
            <a:off x="6096000" y="2361532"/>
            <a:ext cx="6096000" cy="2092881"/>
          </a:xfrm>
          <a:prstGeom prst="rect">
            <a:avLst/>
          </a:prstGeom>
        </p:spPr>
        <p:txBody>
          <a:bodyPr>
            <a:spAutoFit/>
          </a:bodyPr>
          <a:lstStyle/>
          <a:p>
            <a:pPr marL="342900" marR="705485" lvl="0" indent="-342900" hangingPunct="0">
              <a:lnSpc>
                <a:spcPct val="130000"/>
              </a:lnSpc>
              <a:spcAft>
                <a:spcPts val="0"/>
              </a:spcAft>
              <a:buFont typeface="Arial" panose="020B0604020202020204" pitchFamily="34" charset="0"/>
              <a:buChar char="•"/>
            </a:pPr>
            <a:r>
              <a:rPr lang="en-US" sz="2000" dirty="0" err="1" smtClean="0">
                <a:latin typeface="Times New Roman" panose="02020603050405020304" pitchFamily="18" charset="0"/>
                <a:ea typeface="Times New Roman" panose="02020603050405020304" pitchFamily="18" charset="0"/>
              </a:rPr>
              <a:t>Trong</a:t>
            </a:r>
            <a:r>
              <a:rPr lang="en-US" sz="2000" dirty="0" smtClean="0">
                <a:latin typeface="Times New Roman" panose="02020603050405020304" pitchFamily="18" charset="0"/>
                <a:ea typeface="Times New Roman" panose="02020603050405020304" pitchFamily="18" charset="0"/>
              </a:rPr>
              <a:t> app.component.html </a:t>
            </a:r>
            <a:r>
              <a:rPr lang="en-US" sz="2000" dirty="0" err="1" smtClean="0">
                <a:latin typeface="Times New Roman" panose="02020603050405020304" pitchFamily="18" charset="0"/>
                <a:ea typeface="Times New Roman" panose="02020603050405020304" pitchFamily="18" charset="0"/>
              </a:rPr>
              <a:t>gõ</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lệnh</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sau</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để</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kích</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hoạt</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các</a:t>
            </a:r>
            <a:r>
              <a:rPr lang="en-US" sz="2000" dirty="0" smtClean="0">
                <a:latin typeface="Times New Roman" panose="02020603050405020304" pitchFamily="18" charset="0"/>
                <a:ea typeface="Times New Roman" panose="02020603050405020304" pitchFamily="18" charset="0"/>
              </a:rPr>
              <a:t> outlet </a:t>
            </a:r>
            <a:r>
              <a:rPr lang="en-US" sz="2000" dirty="0" err="1" smtClean="0">
                <a:latin typeface="Times New Roman" panose="02020603050405020304" pitchFamily="18" charset="0"/>
                <a:ea typeface="Times New Roman" panose="02020603050405020304" pitchFamily="18" charset="0"/>
              </a:rPr>
              <a:t>và</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hành</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động</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khi</a:t>
            </a:r>
            <a:r>
              <a:rPr lang="en-US" sz="2000" dirty="0" smtClean="0">
                <a:latin typeface="Times New Roman" panose="02020603050405020304" pitchFamily="18" charset="0"/>
                <a:ea typeface="Times New Roman" panose="02020603050405020304" pitchFamily="18" charset="0"/>
              </a:rPr>
              <a:t> router-</a:t>
            </a:r>
            <a:r>
              <a:rPr lang="en-US" sz="2000" dirty="0" err="1" smtClean="0">
                <a:latin typeface="Times New Roman" panose="02020603050405020304" pitchFamily="18" charset="0"/>
                <a:ea typeface="Times New Roman" panose="02020603050405020304" pitchFamily="18" charset="0"/>
              </a:rPr>
              <a:t>oulet</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được</a:t>
            </a:r>
            <a:r>
              <a:rPr lang="en-US" sz="2000" dirty="0" smtClean="0">
                <a:latin typeface="Times New Roman" panose="02020603050405020304" pitchFamily="18" charset="0"/>
                <a:ea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rPr>
              <a:t>truyền</a:t>
            </a:r>
            <a:r>
              <a:rPr lang="en-US" sz="2000" dirty="0" smtClean="0">
                <a:latin typeface="Times New Roman" panose="02020603050405020304" pitchFamily="18" charset="0"/>
                <a:ea typeface="Times New Roman" panose="02020603050405020304" pitchFamily="18" charset="0"/>
              </a:rPr>
              <a:t>: </a:t>
            </a:r>
          </a:p>
          <a:p>
            <a:pPr marR="705485" lvl="1" hangingPunct="0">
              <a:lnSpc>
                <a:spcPct val="130000"/>
              </a:lnSpc>
            </a:pPr>
            <a:r>
              <a:rPr lang="en-US" sz="2000" dirty="0" smtClean="0">
                <a:latin typeface="Times New Roman" panose="02020603050405020304" pitchFamily="18" charset="0"/>
                <a:ea typeface="Times New Roman" panose="02020603050405020304" pitchFamily="18" charset="0"/>
              </a:rPr>
              <a:t>&lt;router-outlet (activate) = “</a:t>
            </a:r>
            <a:r>
              <a:rPr lang="en-US" sz="2000" dirty="0" err="1" smtClean="0">
                <a:latin typeface="Times New Roman" panose="02020603050405020304" pitchFamily="18" charset="0"/>
                <a:ea typeface="Times New Roman" panose="02020603050405020304" pitchFamily="18" charset="0"/>
              </a:rPr>
              <a:t>onActive</a:t>
            </a:r>
            <a:r>
              <a:rPr lang="en-US" sz="2000" dirty="0" smtClean="0">
                <a:latin typeface="Times New Roman" panose="02020603050405020304" pitchFamily="18" charset="0"/>
                <a:ea typeface="Times New Roman" panose="02020603050405020304" pitchFamily="18" charset="0"/>
              </a:rPr>
              <a:t>()”&gt;</a:t>
            </a:r>
          </a:p>
          <a:p>
            <a:pPr marR="705485" lvl="1" hangingPunct="0">
              <a:lnSpc>
                <a:spcPct val="130000"/>
              </a:lnSpc>
            </a:pPr>
            <a:r>
              <a:rPr lang="en-US" sz="2000" dirty="0" smtClean="0">
                <a:latin typeface="Times New Roman" panose="02020603050405020304" pitchFamily="18" charset="0"/>
                <a:ea typeface="Times New Roman" panose="02020603050405020304" pitchFamily="18" charset="0"/>
              </a:rPr>
              <a:t>&lt;/router-outlet&gt;</a:t>
            </a:r>
            <a:endParaRPr lang="vi-VN" sz="2000" dirty="0" smtClean="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162341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a:t>
            </a:r>
            <a:r>
              <a:rPr lang="vi-VN" dirty="0" smtClean="0"/>
              <a:t>cấu trúc truyền dữ liệu xử lí</a:t>
            </a:r>
            <a:endParaRPr lang="vi-VN" dirty="0"/>
          </a:p>
        </p:txBody>
      </p:sp>
      <p:sp>
        <p:nvSpPr>
          <p:cNvPr id="4" name="Rectangle 2"/>
          <p:cNvSpPr>
            <a:spLocks noChangeArrowheads="1"/>
          </p:cNvSpPr>
          <p:nvPr/>
        </p:nvSpPr>
        <p:spPr bwMode="auto">
          <a:xfrm>
            <a:off x="2251881" y="2244642"/>
            <a:ext cx="8241359"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app-</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routing.module.ts</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smtClean="0">
                <a:ln>
                  <a:noFill/>
                </a:ln>
                <a:solidFill>
                  <a:schemeClr val="tx1"/>
                </a:solidFill>
                <a:effectLst/>
                <a:latin typeface="Arial" panose="020B0604020202020204" pitchFamily="34" charset="0"/>
              </a:rPr>
              <a:t>Ở</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hằng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số</a:t>
            </a:r>
            <a:r>
              <a:rPr kumimoji="0" lang="en-US" altLang="zh-CN" sz="1800" b="0" i="0" u="none" strike="noStrike" cap="none" normalizeH="0" dirty="0" smtClean="0">
                <a:ln>
                  <a:noFill/>
                </a:ln>
                <a:solidFill>
                  <a:schemeClr val="tx1"/>
                </a:solidFill>
                <a:effectLst/>
                <a:latin typeface="Arial" panose="020B0604020202020204" pitchFamily="34" charset="0"/>
              </a:rPr>
              <a:t> routes </a:t>
            </a:r>
            <a:r>
              <a:rPr kumimoji="0" lang="en-US" altLang="zh-CN" sz="1800" b="0" i="0" u="none" strike="noStrike" cap="none" normalizeH="0" dirty="0" err="1" smtClean="0">
                <a:ln>
                  <a:noFill/>
                </a:ln>
                <a:solidFill>
                  <a:schemeClr val="tx1"/>
                </a:solidFill>
                <a:effectLst/>
                <a:latin typeface="Arial" panose="020B0604020202020204" pitchFamily="34" charset="0"/>
              </a:rPr>
              <a:t>khai</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báo</a:t>
            </a:r>
            <a:r>
              <a:rPr kumimoji="0" lang="en-US" altLang="zh-CN" sz="1800" b="0" i="0" u="none" strike="noStrike" cap="none" normalizeH="0" dirty="0" smtClean="0">
                <a:ln>
                  <a:noFill/>
                </a:ln>
                <a:solidFill>
                  <a:schemeClr val="tx1"/>
                </a:solidFill>
                <a:effectLst/>
                <a:latin typeface="Arial" panose="020B0604020202020204" pitchFamily="34" charset="0"/>
              </a:rPr>
              <a:t> path </a:t>
            </a:r>
            <a:r>
              <a:rPr kumimoji="0" lang="en-US" altLang="zh-CN" sz="1800" b="0" i="0" u="none" strike="noStrike" cap="none" normalizeH="0" dirty="0" err="1" smtClean="0">
                <a:ln>
                  <a:noFill/>
                </a:ln>
                <a:solidFill>
                  <a:schemeClr val="tx1"/>
                </a:solidFill>
                <a:effectLst/>
                <a:latin typeface="Arial" panose="020B0604020202020204" pitchFamily="34" charset="0"/>
              </a:rPr>
              <a:t>tương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ứng</a:t>
            </a:r>
            <a:r>
              <a:rPr lang="en-US" altLang="zh-CN" dirty="0" smtClean="0">
                <a:latin typeface="Arial" panose="020B0604020202020204" pitchFamily="34" charset="0"/>
              </a:rPr>
              <a:t>, component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smtClean="0">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err="1" smtClean="0">
                <a:ln>
                  <a:noFill/>
                </a:ln>
                <a:solidFill>
                  <a:schemeClr val="tx1"/>
                </a:solidFill>
                <a:effectLst/>
                <a:latin typeface="Arial" panose="020B0604020202020204" pitchFamily="34" charset="0"/>
              </a:rPr>
              <a:t>Nếu</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trang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cần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xác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thực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và</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ủy</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quyền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thì</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cần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các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thê</a:t>
            </a:r>
            <a:r>
              <a:rPr lang="en-US" altLang="zh-CN" dirty="0" err="1" smtClean="0">
                <a:latin typeface="Arial" panose="020B0604020202020204" pitchFamily="34" charset="0"/>
              </a:rPr>
              <a:t>m</a:t>
            </a:r>
            <a:r>
              <a:rPr lang="en-US" altLang="zh-CN" dirty="0" smtClean="0">
                <a:latin typeface="Arial" panose="020B0604020202020204" pitchFamily="34" charset="0"/>
              </a:rPr>
              <a:t> </a:t>
            </a:r>
            <a:r>
              <a:rPr lang="en-US" altLang="zh-CN" dirty="0" err="1" smtClean="0">
                <a:latin typeface="Arial" panose="020B0604020202020204" pitchFamily="34" charset="0"/>
              </a:rPr>
              <a:t>các</a:t>
            </a:r>
            <a:r>
              <a:rPr lang="en-US" altLang="zh-CN" dirty="0" smtClean="0">
                <a:latin typeface="Arial" panose="020B0604020202020204" pitchFamily="34" charset="0"/>
              </a:rPr>
              <a:t> guard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r>
              <a:rPr lang="en-US" altLang="zh-CN" dirty="0" err="1" smtClean="0">
                <a:latin typeface="Arial" panose="020B0604020202020204" pitchFamily="34" charset="0"/>
              </a:rPr>
              <a:t>thông</a:t>
            </a:r>
            <a:r>
              <a:rPr lang="en-US" altLang="zh-CN" dirty="0" smtClean="0">
                <a:latin typeface="Arial" panose="020B0604020202020204" pitchFamily="34" charset="0"/>
              </a:rPr>
              <a:t> qua </a:t>
            </a:r>
            <a:r>
              <a:rPr lang="en-US" altLang="zh-CN" dirty="0" err="1" smtClean="0">
                <a:latin typeface="Arial" panose="020B0604020202020204" pitchFamily="34" charset="0"/>
              </a:rPr>
              <a:t>khai</a:t>
            </a:r>
            <a:r>
              <a:rPr lang="en-US" altLang="zh-CN" dirty="0" smtClean="0">
                <a:latin typeface="Arial" panose="020B0604020202020204" pitchFamily="34" charset="0"/>
              </a:rPr>
              <a:t> </a:t>
            </a:r>
            <a:r>
              <a:rPr lang="en-US" altLang="zh-CN" dirty="0" err="1" smtClean="0">
                <a:latin typeface="Arial" panose="020B0604020202020204" pitchFamily="34" charset="0"/>
              </a:rPr>
              <a:t>báo</a:t>
            </a:r>
            <a:r>
              <a:rPr lang="en-US" altLang="zh-CN" dirty="0" smtClean="0">
                <a:latin typeface="Arial" panose="020B0604020202020204" pitchFamily="34" charset="0"/>
              </a:rPr>
              <a:t> </a:t>
            </a:r>
            <a:r>
              <a:rPr lang="en-US" altLang="zh-CN" dirty="0" err="1" smtClean="0">
                <a:latin typeface="Arial" panose="020B0604020202020204" pitchFamily="34" charset="0"/>
              </a:rPr>
              <a:t>canActivate</a:t>
            </a:r>
            <a:r>
              <a:rPr lang="en-US" altLang="zh-CN" dirty="0" smtClean="0">
                <a:latin typeface="Arial" panose="020B0604020202020204" pitchFamily="34" charset="0"/>
              </a:rPr>
              <a:t>.</a:t>
            </a: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1350963" y="216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p:nvPr/>
        </p:nvSpPr>
        <p:spPr>
          <a:xfrm>
            <a:off x="2251881" y="3558214"/>
            <a:ext cx="6096000" cy="677108"/>
          </a:xfrm>
          <a:prstGeom prst="rect">
            <a:avLst/>
          </a:prstGeom>
        </p:spPr>
        <p:txBody>
          <a:bodyPr>
            <a:spAutoFit/>
          </a:bodyPr>
          <a:lstStyle/>
          <a:p>
            <a:pPr lvl="0" eaLnBrk="0" fontAlgn="base" hangingPunct="0">
              <a:spcBef>
                <a:spcPct val="0"/>
              </a:spcBef>
              <a:spcAft>
                <a:spcPct val="0"/>
              </a:spcAft>
              <a:buFontTx/>
              <a:buChar char="•"/>
            </a:pP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auth.service.ts</a:t>
            </a:r>
            <a:endParaRPr lang="vi-VN" altLang="zh-CN" sz="2000"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Tx/>
              <a:buChar char="-"/>
            </a:pPr>
            <a:r>
              <a:rPr lang="en-US" altLang="zh-CN" dirty="0" err="1" smtClean="0">
                <a:latin typeface="Arial" panose="020B0604020202020204" pitchFamily="34" charset="0"/>
              </a:rPr>
              <a:t>Khai</a:t>
            </a:r>
            <a:r>
              <a:rPr lang="en-US" altLang="zh-CN" dirty="0" smtClean="0">
                <a:latin typeface="Arial" panose="020B0604020202020204" pitchFamily="34" charset="0"/>
              </a:rPr>
              <a:t> </a:t>
            </a:r>
            <a:r>
              <a:rPr lang="en-US" altLang="zh-CN" dirty="0" err="1" smtClean="0">
                <a:latin typeface="Arial" panose="020B0604020202020204" pitchFamily="34" charset="0"/>
              </a:rPr>
              <a:t>báo</a:t>
            </a:r>
            <a:r>
              <a:rPr lang="en-US" altLang="zh-CN" dirty="0" smtClean="0">
                <a:latin typeface="Arial" panose="020B0604020202020204" pitchFamily="34" charset="0"/>
              </a:rPr>
              <a:t> API </a:t>
            </a:r>
            <a:r>
              <a:rPr lang="en-US" altLang="zh-CN" dirty="0" err="1" smtClean="0">
                <a:latin typeface="Arial" panose="020B0604020202020204" pitchFamily="34" charset="0"/>
              </a:rPr>
              <a:t>url</a:t>
            </a:r>
            <a:r>
              <a:rPr lang="en-US" altLang="zh-CN" dirty="0" smtClean="0">
                <a:latin typeface="Arial" panose="020B0604020202020204" pitchFamily="34" charset="0"/>
              </a:rPr>
              <a:t> </a:t>
            </a:r>
            <a:r>
              <a:rPr lang="en-US" altLang="zh-CN" dirty="0" err="1" smtClean="0">
                <a:latin typeface="Arial" panose="020B0604020202020204" pitchFamily="34" charset="0"/>
              </a:rPr>
              <a:t>để</a:t>
            </a:r>
            <a:r>
              <a:rPr lang="en-US" altLang="zh-CN" dirty="0" smtClean="0">
                <a:latin typeface="Arial" panose="020B0604020202020204" pitchFamily="34" charset="0"/>
              </a:rPr>
              <a:t> </a:t>
            </a:r>
            <a:r>
              <a:rPr lang="en-US" altLang="zh-CN" dirty="0" err="1" smtClean="0">
                <a:latin typeface="Arial" panose="020B0604020202020204" pitchFamily="34" charset="0"/>
              </a:rPr>
              <a:t>liên</a:t>
            </a:r>
            <a:r>
              <a:rPr lang="en-US" altLang="zh-CN" dirty="0" smtClean="0">
                <a:latin typeface="Arial" panose="020B0604020202020204" pitchFamily="34" charset="0"/>
              </a:rPr>
              <a:t> </a:t>
            </a:r>
            <a:r>
              <a:rPr lang="en-US" altLang="zh-CN" dirty="0" err="1" smtClean="0">
                <a:latin typeface="Arial" panose="020B0604020202020204" pitchFamily="34" charset="0"/>
              </a:rPr>
              <a:t>kết</a:t>
            </a:r>
            <a:r>
              <a:rPr lang="en-US" altLang="zh-CN" dirty="0" smtClean="0">
                <a:latin typeface="Arial" panose="020B0604020202020204" pitchFamily="34" charset="0"/>
              </a:rPr>
              <a:t> </a:t>
            </a:r>
            <a:endParaRPr lang="vi-VN" altLang="zh-CN" dirty="0"/>
          </a:p>
        </p:txBody>
      </p:sp>
      <p:pic>
        <p:nvPicPr>
          <p:cNvPr id="6" name="Picture 5"/>
          <p:cNvPicPr>
            <a:picLocks noChangeAspect="1"/>
          </p:cNvPicPr>
          <p:nvPr/>
        </p:nvPicPr>
        <p:blipFill>
          <a:blip r:embed="rId3"/>
          <a:stretch>
            <a:fillRect/>
          </a:stretch>
        </p:blipFill>
        <p:spPr>
          <a:xfrm>
            <a:off x="3192936" y="4545485"/>
            <a:ext cx="4905375" cy="523875"/>
          </a:xfrm>
          <a:prstGeom prst="rect">
            <a:avLst/>
          </a:prstGeom>
        </p:spPr>
      </p:pic>
    </p:spTree>
    <p:extLst>
      <p:ext uri="{BB962C8B-B14F-4D97-AF65-F5344CB8AC3E}">
        <p14:creationId xmlns:p14="http://schemas.microsoft.com/office/powerpoint/2010/main" val="38338601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a:t>
            </a:r>
            <a:r>
              <a:rPr lang="vi-VN" dirty="0" smtClean="0"/>
              <a:t>cấu trúc truyền dữ liệu xử lí</a:t>
            </a:r>
            <a:endParaRPr lang="vi-VN" dirty="0"/>
          </a:p>
        </p:txBody>
      </p:sp>
      <p:sp>
        <p:nvSpPr>
          <p:cNvPr id="4" name="Rectangle 2"/>
          <p:cNvSpPr>
            <a:spLocks noChangeArrowheads="1"/>
          </p:cNvSpPr>
          <p:nvPr/>
        </p:nvSpPr>
        <p:spPr bwMode="auto">
          <a:xfrm>
            <a:off x="2251881" y="2244642"/>
            <a:ext cx="8241359"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app-</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routing.module.ts</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smtClean="0">
                <a:ln>
                  <a:noFill/>
                </a:ln>
                <a:solidFill>
                  <a:schemeClr val="tx1"/>
                </a:solidFill>
                <a:effectLst/>
                <a:latin typeface="Arial" panose="020B0604020202020204" pitchFamily="34" charset="0"/>
              </a:rPr>
              <a:t>Ở</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hằng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số</a:t>
            </a:r>
            <a:r>
              <a:rPr kumimoji="0" lang="en-US" altLang="zh-CN" sz="1800" b="0" i="0" u="none" strike="noStrike" cap="none" normalizeH="0" dirty="0" smtClean="0">
                <a:ln>
                  <a:noFill/>
                </a:ln>
                <a:solidFill>
                  <a:schemeClr val="tx1"/>
                </a:solidFill>
                <a:effectLst/>
                <a:latin typeface="Arial" panose="020B0604020202020204" pitchFamily="34" charset="0"/>
              </a:rPr>
              <a:t> routes </a:t>
            </a:r>
            <a:r>
              <a:rPr kumimoji="0" lang="en-US" altLang="zh-CN" sz="1800" b="0" i="0" u="none" strike="noStrike" cap="none" normalizeH="0" dirty="0" err="1" smtClean="0">
                <a:ln>
                  <a:noFill/>
                </a:ln>
                <a:solidFill>
                  <a:schemeClr val="tx1"/>
                </a:solidFill>
                <a:effectLst/>
                <a:latin typeface="Arial" panose="020B0604020202020204" pitchFamily="34" charset="0"/>
              </a:rPr>
              <a:t>khai</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báo</a:t>
            </a:r>
            <a:r>
              <a:rPr kumimoji="0" lang="en-US" altLang="zh-CN" sz="1800" b="0" i="0" u="none" strike="noStrike" cap="none" normalizeH="0" dirty="0" smtClean="0">
                <a:ln>
                  <a:noFill/>
                </a:ln>
                <a:solidFill>
                  <a:schemeClr val="tx1"/>
                </a:solidFill>
                <a:effectLst/>
                <a:latin typeface="Arial" panose="020B0604020202020204" pitchFamily="34" charset="0"/>
              </a:rPr>
              <a:t> path </a:t>
            </a:r>
            <a:r>
              <a:rPr kumimoji="0" lang="en-US" altLang="zh-CN" sz="1800" b="0" i="0" u="none" strike="noStrike" cap="none" normalizeH="0" dirty="0" err="1" smtClean="0">
                <a:ln>
                  <a:noFill/>
                </a:ln>
                <a:solidFill>
                  <a:schemeClr val="tx1"/>
                </a:solidFill>
                <a:effectLst/>
                <a:latin typeface="Arial" panose="020B0604020202020204" pitchFamily="34" charset="0"/>
              </a:rPr>
              <a:t>tương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ứng</a:t>
            </a:r>
            <a:r>
              <a:rPr lang="en-US" altLang="zh-CN" dirty="0" smtClean="0">
                <a:latin typeface="Arial" panose="020B0604020202020204" pitchFamily="34" charset="0"/>
              </a:rPr>
              <a:t>, component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smtClean="0">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err="1" smtClean="0">
                <a:ln>
                  <a:noFill/>
                </a:ln>
                <a:solidFill>
                  <a:schemeClr val="tx1"/>
                </a:solidFill>
                <a:effectLst/>
                <a:latin typeface="Arial" panose="020B0604020202020204" pitchFamily="34" charset="0"/>
              </a:rPr>
              <a:t>Nếu</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trang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cần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xác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thực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và</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ủy</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quyền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thì</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cần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các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thê</a:t>
            </a:r>
            <a:r>
              <a:rPr lang="en-US" altLang="zh-CN" dirty="0" err="1" smtClean="0">
                <a:latin typeface="Arial" panose="020B0604020202020204" pitchFamily="34" charset="0"/>
              </a:rPr>
              <a:t>m</a:t>
            </a:r>
            <a:r>
              <a:rPr lang="en-US" altLang="zh-CN" dirty="0" smtClean="0">
                <a:latin typeface="Arial" panose="020B0604020202020204" pitchFamily="34" charset="0"/>
              </a:rPr>
              <a:t> </a:t>
            </a:r>
            <a:r>
              <a:rPr lang="en-US" altLang="zh-CN" dirty="0" err="1" smtClean="0">
                <a:latin typeface="Arial" panose="020B0604020202020204" pitchFamily="34" charset="0"/>
              </a:rPr>
              <a:t>các</a:t>
            </a:r>
            <a:r>
              <a:rPr lang="en-US" altLang="zh-CN" dirty="0" smtClean="0">
                <a:latin typeface="Arial" panose="020B0604020202020204" pitchFamily="34" charset="0"/>
              </a:rPr>
              <a:t> guard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r>
              <a:rPr lang="en-US" altLang="zh-CN" dirty="0" err="1" smtClean="0">
                <a:latin typeface="Arial" panose="020B0604020202020204" pitchFamily="34" charset="0"/>
              </a:rPr>
              <a:t>thông</a:t>
            </a:r>
            <a:r>
              <a:rPr lang="en-US" altLang="zh-CN" dirty="0" smtClean="0">
                <a:latin typeface="Arial" panose="020B0604020202020204" pitchFamily="34" charset="0"/>
              </a:rPr>
              <a:t> qua </a:t>
            </a:r>
            <a:r>
              <a:rPr lang="en-US" altLang="zh-CN" dirty="0" err="1" smtClean="0">
                <a:latin typeface="Arial" panose="020B0604020202020204" pitchFamily="34" charset="0"/>
              </a:rPr>
              <a:t>khai</a:t>
            </a:r>
            <a:r>
              <a:rPr lang="en-US" altLang="zh-CN" dirty="0" smtClean="0">
                <a:latin typeface="Arial" panose="020B0604020202020204" pitchFamily="34" charset="0"/>
              </a:rPr>
              <a:t> </a:t>
            </a:r>
            <a:r>
              <a:rPr lang="en-US" altLang="zh-CN" dirty="0" err="1" smtClean="0">
                <a:latin typeface="Arial" panose="020B0604020202020204" pitchFamily="34" charset="0"/>
              </a:rPr>
              <a:t>báo</a:t>
            </a:r>
            <a:r>
              <a:rPr lang="en-US" altLang="zh-CN" dirty="0" smtClean="0">
                <a:latin typeface="Arial" panose="020B0604020202020204" pitchFamily="34" charset="0"/>
              </a:rPr>
              <a:t> </a:t>
            </a:r>
            <a:r>
              <a:rPr lang="en-US" altLang="zh-CN" dirty="0" err="1" smtClean="0">
                <a:latin typeface="Arial" panose="020B0604020202020204" pitchFamily="34" charset="0"/>
              </a:rPr>
              <a:t>canActivate</a:t>
            </a:r>
            <a:r>
              <a:rPr lang="en-US" altLang="zh-CN" dirty="0" smtClean="0">
                <a:latin typeface="Arial" panose="020B0604020202020204" pitchFamily="34" charset="0"/>
              </a:rPr>
              <a:t>.</a:t>
            </a: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1350963" y="216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p:nvPr/>
        </p:nvSpPr>
        <p:spPr>
          <a:xfrm>
            <a:off x="2251881" y="3558214"/>
            <a:ext cx="6096000" cy="1508105"/>
          </a:xfrm>
          <a:prstGeom prst="rect">
            <a:avLst/>
          </a:prstGeom>
        </p:spPr>
        <p:txBody>
          <a:bodyPr>
            <a:spAutoFit/>
          </a:bodyPr>
          <a:lstStyle/>
          <a:p>
            <a:pPr lvl="0" eaLnBrk="0" fontAlgn="base" hangingPunct="0">
              <a:spcBef>
                <a:spcPct val="0"/>
              </a:spcBef>
              <a:spcAft>
                <a:spcPct val="0"/>
              </a:spcAft>
              <a:buFontTx/>
              <a:buChar char="•"/>
            </a:pP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auth.service.ts</a:t>
            </a:r>
            <a:endParaRPr lang="vi-VN" altLang="zh-CN" sz="2000"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Tx/>
              <a:buChar char="-"/>
            </a:pPr>
            <a:r>
              <a:rPr lang="en-US" altLang="zh-CN" dirty="0" err="1" smtClean="0">
                <a:latin typeface="Arial" panose="020B0604020202020204" pitchFamily="34" charset="0"/>
              </a:rPr>
              <a:t>Khai</a:t>
            </a:r>
            <a:r>
              <a:rPr lang="en-US" altLang="zh-CN" dirty="0" smtClean="0">
                <a:latin typeface="Arial" panose="020B0604020202020204" pitchFamily="34" charset="0"/>
              </a:rPr>
              <a:t> </a:t>
            </a:r>
            <a:r>
              <a:rPr lang="en-US" altLang="zh-CN" dirty="0" err="1" smtClean="0">
                <a:latin typeface="Arial" panose="020B0604020202020204" pitchFamily="34" charset="0"/>
              </a:rPr>
              <a:t>báo</a:t>
            </a:r>
            <a:r>
              <a:rPr lang="en-US" altLang="zh-CN" dirty="0" smtClean="0">
                <a:latin typeface="Arial" panose="020B0604020202020204" pitchFamily="34" charset="0"/>
              </a:rPr>
              <a:t> API </a:t>
            </a:r>
            <a:r>
              <a:rPr lang="en-US" altLang="zh-CN" dirty="0" err="1" smtClean="0">
                <a:latin typeface="Arial" panose="020B0604020202020204" pitchFamily="34" charset="0"/>
              </a:rPr>
              <a:t>url</a:t>
            </a:r>
            <a:r>
              <a:rPr lang="en-US" altLang="zh-CN" dirty="0" smtClean="0">
                <a:latin typeface="Arial" panose="020B0604020202020204" pitchFamily="34" charset="0"/>
              </a:rPr>
              <a:t> </a:t>
            </a:r>
            <a:r>
              <a:rPr lang="en-US" altLang="zh-CN" dirty="0" err="1" smtClean="0">
                <a:latin typeface="Arial" panose="020B0604020202020204" pitchFamily="34" charset="0"/>
              </a:rPr>
              <a:t>để</a:t>
            </a:r>
            <a:r>
              <a:rPr lang="en-US" altLang="zh-CN" dirty="0" smtClean="0">
                <a:latin typeface="Arial" panose="020B0604020202020204" pitchFamily="34" charset="0"/>
              </a:rPr>
              <a:t> </a:t>
            </a:r>
            <a:r>
              <a:rPr lang="en-US" altLang="zh-CN" dirty="0" err="1" smtClean="0">
                <a:latin typeface="Arial" panose="020B0604020202020204" pitchFamily="34" charset="0"/>
              </a:rPr>
              <a:t>liên</a:t>
            </a:r>
            <a:r>
              <a:rPr lang="en-US" altLang="zh-CN" dirty="0" smtClean="0">
                <a:latin typeface="Arial" panose="020B0604020202020204" pitchFamily="34" charset="0"/>
              </a:rPr>
              <a:t> </a:t>
            </a:r>
            <a:r>
              <a:rPr lang="en-US" altLang="zh-CN" dirty="0" err="1" smtClean="0">
                <a:latin typeface="Arial" panose="020B0604020202020204" pitchFamily="34" charset="0"/>
              </a:rPr>
              <a:t>kết</a:t>
            </a:r>
            <a:endParaRPr lang="en-US" altLang="zh-CN" dirty="0" smtClean="0">
              <a:latin typeface="Arial" panose="020B0604020202020204" pitchFamily="34" charset="0"/>
            </a:endParaRPr>
          </a:p>
          <a:p>
            <a:pPr marL="285750" lvl="0" indent="-285750" eaLnBrk="0" fontAlgn="base" hangingPunct="0">
              <a:spcBef>
                <a:spcPct val="0"/>
              </a:spcBef>
              <a:spcAft>
                <a:spcPct val="0"/>
              </a:spcAft>
              <a:buFontTx/>
              <a:buChar char="-"/>
            </a:pPr>
            <a:r>
              <a:rPr lang="en-US" altLang="zh-CN" dirty="0" err="1" smtClean="0">
                <a:latin typeface="Arial" panose="020B0604020202020204" pitchFamily="34" charset="0"/>
              </a:rPr>
              <a:t>Khai</a:t>
            </a:r>
            <a:r>
              <a:rPr lang="en-US" altLang="zh-CN" dirty="0" smtClean="0">
                <a:latin typeface="Arial" panose="020B0604020202020204" pitchFamily="34" charset="0"/>
              </a:rPr>
              <a:t> </a:t>
            </a:r>
            <a:r>
              <a:rPr lang="en-US" altLang="zh-CN" dirty="0" err="1" smtClean="0">
                <a:latin typeface="Arial" panose="020B0604020202020204" pitchFamily="34" charset="0"/>
              </a:rPr>
              <a:t>báo</a:t>
            </a:r>
            <a:r>
              <a:rPr lang="en-US" altLang="zh-CN" dirty="0" smtClean="0">
                <a:latin typeface="Arial" panose="020B0604020202020204" pitchFamily="34" charset="0"/>
              </a:rPr>
              <a:t> </a:t>
            </a:r>
            <a:r>
              <a:rPr lang="en-US" altLang="zh-CN" dirty="0" err="1" smtClean="0">
                <a:latin typeface="Arial" panose="020B0604020202020204" pitchFamily="34" charset="0"/>
              </a:rPr>
              <a:t>các</a:t>
            </a:r>
            <a:r>
              <a:rPr lang="en-US" altLang="zh-CN" dirty="0" smtClean="0">
                <a:latin typeface="Arial" panose="020B0604020202020204" pitchFamily="34" charset="0"/>
              </a:rPr>
              <a:t> </a:t>
            </a:r>
            <a:r>
              <a:rPr lang="en-US" altLang="zh-CN" dirty="0" err="1" smtClean="0">
                <a:latin typeface="Arial" panose="020B0604020202020204" pitchFamily="34" charset="0"/>
              </a:rPr>
              <a:t>hàm</a:t>
            </a:r>
            <a:r>
              <a:rPr lang="en-US" altLang="zh-CN" dirty="0" smtClean="0">
                <a:latin typeface="Arial" panose="020B0604020202020204" pitchFamily="34" charset="0"/>
              </a:rPr>
              <a:t>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smtClean="0">
                <a:latin typeface="Arial" panose="020B0604020202020204" pitchFamily="34" charset="0"/>
              </a:rPr>
              <a:t> </a:t>
            </a:r>
          </a:p>
          <a:p>
            <a:pPr lvl="0" eaLnBrk="0" fontAlgn="base" hangingPunct="0">
              <a:spcBef>
                <a:spcPct val="0"/>
              </a:spcBef>
              <a:spcAft>
                <a:spcPct val="0"/>
              </a:spcAft>
            </a:pPr>
            <a:r>
              <a:rPr lang="en-US" altLang="zh-CN" dirty="0" err="1" smtClean="0">
                <a:latin typeface="Arial" panose="020B0604020202020204" pitchFamily="34" charset="0"/>
              </a:rPr>
              <a:t>các</a:t>
            </a:r>
            <a:r>
              <a:rPr lang="en-US" altLang="zh-CN" dirty="0" smtClean="0">
                <a:latin typeface="Arial" panose="020B0604020202020204" pitchFamily="34" charset="0"/>
              </a:rPr>
              <a:t> </a:t>
            </a:r>
            <a:r>
              <a:rPr lang="en-US" altLang="zh-CN" dirty="0" err="1" smtClean="0">
                <a:latin typeface="Arial" panose="020B0604020202020204" pitchFamily="34" charset="0"/>
              </a:rPr>
              <a:t>phương</a:t>
            </a:r>
            <a:r>
              <a:rPr lang="en-US" altLang="zh-CN" dirty="0" smtClean="0">
                <a:latin typeface="Arial" panose="020B0604020202020204" pitchFamily="34" charset="0"/>
              </a:rPr>
              <a:t> </a:t>
            </a:r>
            <a:r>
              <a:rPr lang="en-US" altLang="zh-CN" dirty="0" err="1" smtClean="0">
                <a:latin typeface="Arial" panose="020B0604020202020204" pitchFamily="34" charset="0"/>
              </a:rPr>
              <a:t>thức</a:t>
            </a:r>
            <a:r>
              <a:rPr lang="en-US" altLang="zh-CN" dirty="0" smtClean="0">
                <a:latin typeface="Arial" panose="020B0604020202020204" pitchFamily="34" charset="0"/>
              </a:rPr>
              <a:t> </a:t>
            </a:r>
            <a:r>
              <a:rPr lang="en-US" altLang="zh-CN" dirty="0" err="1" smtClean="0">
                <a:latin typeface="Arial" panose="020B0604020202020204" pitchFamily="34" charset="0"/>
              </a:rPr>
              <a:t>trả</a:t>
            </a:r>
            <a:r>
              <a:rPr lang="en-US" altLang="zh-CN" dirty="0" smtClean="0">
                <a:latin typeface="Arial" panose="020B0604020202020204" pitchFamily="34" charset="0"/>
              </a:rPr>
              <a:t> </a:t>
            </a:r>
            <a:r>
              <a:rPr lang="en-US" altLang="zh-CN" dirty="0" err="1" smtClean="0">
                <a:latin typeface="Arial" panose="020B0604020202020204" pitchFamily="34" charset="0"/>
              </a:rPr>
              <a:t>về</a:t>
            </a:r>
            <a:r>
              <a:rPr lang="en-US" altLang="zh-CN" dirty="0" smtClean="0">
                <a:latin typeface="Arial" panose="020B0604020202020204" pitchFamily="34" charset="0"/>
              </a:rPr>
              <a:t> </a:t>
            </a:r>
            <a:r>
              <a:rPr lang="en-US" altLang="zh-CN" dirty="0" err="1" smtClean="0">
                <a:latin typeface="Arial" panose="020B0604020202020204" pitchFamily="34" charset="0"/>
              </a:rPr>
              <a:t>với</a:t>
            </a:r>
            <a:r>
              <a:rPr lang="en-US" altLang="zh-CN" dirty="0" smtClean="0">
                <a:latin typeface="Arial" panose="020B0604020202020204" pitchFamily="34" charset="0"/>
              </a:rPr>
              <a:t> router http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smtClean="0">
                <a:latin typeface="Arial" panose="020B0604020202020204" pitchFamily="34" charset="0"/>
              </a:rPr>
              <a:t> </a:t>
            </a:r>
          </a:p>
          <a:p>
            <a:pPr lvl="0" eaLnBrk="0" fontAlgn="base" hangingPunct="0">
              <a:spcBef>
                <a:spcPct val="0"/>
              </a:spcBef>
              <a:spcAft>
                <a:spcPct val="0"/>
              </a:spcAft>
            </a:pPr>
            <a:r>
              <a:rPr lang="en-US" altLang="zh-CN" dirty="0" err="1">
                <a:latin typeface="Arial" panose="020B0604020202020204" pitchFamily="34" charset="0"/>
              </a:rPr>
              <a:t>t</a:t>
            </a:r>
            <a:r>
              <a:rPr lang="en-US" altLang="zh-CN" dirty="0" err="1" smtClean="0">
                <a:latin typeface="Arial" panose="020B0604020202020204" pitchFamily="34" charset="0"/>
              </a:rPr>
              <a:t>rong</a:t>
            </a:r>
            <a:r>
              <a:rPr lang="en-US" altLang="zh-CN" dirty="0" smtClean="0">
                <a:latin typeface="Arial" panose="020B0604020202020204" pitchFamily="34" charset="0"/>
              </a:rPr>
              <a:t> API </a:t>
            </a:r>
            <a:endParaRPr lang="vi-VN" altLang="zh-CN" dirty="0"/>
          </a:p>
        </p:txBody>
      </p:sp>
      <p:pic>
        <p:nvPicPr>
          <p:cNvPr id="6" name="Picture 5"/>
          <p:cNvPicPr>
            <a:picLocks noChangeAspect="1"/>
          </p:cNvPicPr>
          <p:nvPr/>
        </p:nvPicPr>
        <p:blipFill>
          <a:blip r:embed="rId3"/>
          <a:stretch>
            <a:fillRect/>
          </a:stretch>
        </p:blipFill>
        <p:spPr>
          <a:xfrm>
            <a:off x="5895193" y="3793913"/>
            <a:ext cx="4905375" cy="523875"/>
          </a:xfrm>
          <a:prstGeom prst="rect">
            <a:avLst/>
          </a:prstGeom>
        </p:spPr>
      </p:pic>
    </p:spTree>
    <p:extLst>
      <p:ext uri="{BB962C8B-B14F-4D97-AF65-F5344CB8AC3E}">
        <p14:creationId xmlns:p14="http://schemas.microsoft.com/office/powerpoint/2010/main" val="13150916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a:t>
            </a:r>
            <a:r>
              <a:rPr lang="vi-VN" dirty="0" smtClean="0"/>
              <a:t>cấu trúc truyền dữ liệu xử lí</a:t>
            </a:r>
            <a:endParaRPr lang="vi-VN" dirty="0"/>
          </a:p>
        </p:txBody>
      </p:sp>
      <p:sp>
        <p:nvSpPr>
          <p:cNvPr id="4" name="Rectangle 2"/>
          <p:cNvSpPr>
            <a:spLocks noChangeArrowheads="1"/>
          </p:cNvSpPr>
          <p:nvPr/>
        </p:nvSpPr>
        <p:spPr bwMode="auto">
          <a:xfrm>
            <a:off x="2251881" y="2244642"/>
            <a:ext cx="8241359"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app-</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routing.module.ts</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smtClean="0">
                <a:ln>
                  <a:noFill/>
                </a:ln>
                <a:solidFill>
                  <a:schemeClr val="tx1"/>
                </a:solidFill>
                <a:effectLst/>
                <a:latin typeface="Arial" panose="020B0604020202020204" pitchFamily="34" charset="0"/>
              </a:rPr>
              <a:t>Ở</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hằng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số</a:t>
            </a:r>
            <a:r>
              <a:rPr kumimoji="0" lang="en-US" altLang="zh-CN" sz="1800" b="0" i="0" u="none" strike="noStrike" cap="none" normalizeH="0" dirty="0" smtClean="0">
                <a:ln>
                  <a:noFill/>
                </a:ln>
                <a:solidFill>
                  <a:schemeClr val="tx1"/>
                </a:solidFill>
                <a:effectLst/>
                <a:latin typeface="Arial" panose="020B0604020202020204" pitchFamily="34" charset="0"/>
              </a:rPr>
              <a:t> routes </a:t>
            </a:r>
            <a:r>
              <a:rPr kumimoji="0" lang="en-US" altLang="zh-CN" sz="1800" b="0" i="0" u="none" strike="noStrike" cap="none" normalizeH="0" dirty="0" err="1" smtClean="0">
                <a:ln>
                  <a:noFill/>
                </a:ln>
                <a:solidFill>
                  <a:schemeClr val="tx1"/>
                </a:solidFill>
                <a:effectLst/>
                <a:latin typeface="Arial" panose="020B0604020202020204" pitchFamily="34" charset="0"/>
              </a:rPr>
              <a:t>khai</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báo</a:t>
            </a:r>
            <a:r>
              <a:rPr kumimoji="0" lang="en-US" altLang="zh-CN" sz="1800" b="0" i="0" u="none" strike="noStrike" cap="none" normalizeH="0" dirty="0" smtClean="0">
                <a:ln>
                  <a:noFill/>
                </a:ln>
                <a:solidFill>
                  <a:schemeClr val="tx1"/>
                </a:solidFill>
                <a:effectLst/>
                <a:latin typeface="Arial" panose="020B0604020202020204" pitchFamily="34" charset="0"/>
              </a:rPr>
              <a:t> path </a:t>
            </a:r>
            <a:r>
              <a:rPr kumimoji="0" lang="en-US" altLang="zh-CN" sz="1800" b="0" i="0" u="none" strike="noStrike" cap="none" normalizeH="0" dirty="0" err="1" smtClean="0">
                <a:ln>
                  <a:noFill/>
                </a:ln>
                <a:solidFill>
                  <a:schemeClr val="tx1"/>
                </a:solidFill>
                <a:effectLst/>
                <a:latin typeface="Arial" panose="020B0604020202020204" pitchFamily="34" charset="0"/>
              </a:rPr>
              <a:t>tương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ứng</a:t>
            </a:r>
            <a:r>
              <a:rPr lang="en-US" altLang="zh-CN" dirty="0" smtClean="0">
                <a:latin typeface="Arial" panose="020B0604020202020204" pitchFamily="34" charset="0"/>
              </a:rPr>
              <a:t>, component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smtClean="0">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zh-CN" sz="1800" b="0" i="0" u="none" strike="noStrike" cap="none" normalizeH="0" baseline="0" dirty="0" err="1" smtClean="0">
                <a:ln>
                  <a:noFill/>
                </a:ln>
                <a:solidFill>
                  <a:schemeClr val="tx1"/>
                </a:solidFill>
                <a:effectLst/>
                <a:latin typeface="Arial" panose="020B0604020202020204" pitchFamily="34" charset="0"/>
              </a:rPr>
              <a:t>Nếu</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trang</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cần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xác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thực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và</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ủy</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quyền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thì</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cần</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các</a:t>
            </a:r>
            <a:r>
              <a:rPr kumimoji="0" lang="en-US" altLang="zh-CN" sz="1800" b="0" i="0" u="none" strike="noStrike" cap="none" normalizeH="0" dirty="0" smtClean="0">
                <a:ln>
                  <a:noFill/>
                </a:ln>
                <a:solidFill>
                  <a:schemeClr val="tx1"/>
                </a:solidFill>
                <a:effectLst/>
                <a:latin typeface="Arial" panose="020B0604020202020204" pitchFamily="34" charset="0"/>
              </a:rPr>
              <a:t> </a:t>
            </a:r>
            <a:r>
              <a:rPr kumimoji="0" lang="en-US" altLang="zh-CN" sz="1800" b="0" i="0" u="none" strike="noStrike" cap="none" normalizeH="0" dirty="0" err="1" smtClean="0">
                <a:ln>
                  <a:noFill/>
                </a:ln>
                <a:solidFill>
                  <a:schemeClr val="tx1"/>
                </a:solidFill>
                <a:effectLst/>
                <a:latin typeface="Arial" panose="020B0604020202020204" pitchFamily="34" charset="0"/>
              </a:rPr>
              <a:t>thê</a:t>
            </a:r>
            <a:r>
              <a:rPr lang="en-US" altLang="zh-CN" dirty="0" err="1" smtClean="0">
                <a:latin typeface="Arial" panose="020B0604020202020204" pitchFamily="34" charset="0"/>
              </a:rPr>
              <a:t>m</a:t>
            </a:r>
            <a:r>
              <a:rPr lang="en-US" altLang="zh-CN" dirty="0" smtClean="0">
                <a:latin typeface="Arial" panose="020B0604020202020204" pitchFamily="34" charset="0"/>
              </a:rPr>
              <a:t> </a:t>
            </a:r>
            <a:r>
              <a:rPr lang="en-US" altLang="zh-CN" dirty="0" err="1" smtClean="0">
                <a:latin typeface="Arial" panose="020B0604020202020204" pitchFamily="34" charset="0"/>
              </a:rPr>
              <a:t>các</a:t>
            </a:r>
            <a:r>
              <a:rPr lang="en-US" altLang="zh-CN" dirty="0" smtClean="0">
                <a:latin typeface="Arial" panose="020B0604020202020204" pitchFamily="34" charset="0"/>
              </a:rPr>
              <a:t> guard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r>
              <a:rPr lang="en-US" altLang="zh-CN" dirty="0" err="1" smtClean="0">
                <a:latin typeface="Arial" panose="020B0604020202020204" pitchFamily="34" charset="0"/>
              </a:rPr>
              <a:t>thông</a:t>
            </a:r>
            <a:r>
              <a:rPr lang="en-US" altLang="zh-CN" dirty="0" smtClean="0">
                <a:latin typeface="Arial" panose="020B0604020202020204" pitchFamily="34" charset="0"/>
              </a:rPr>
              <a:t> qua </a:t>
            </a:r>
            <a:r>
              <a:rPr lang="en-US" altLang="zh-CN" dirty="0" err="1" smtClean="0">
                <a:latin typeface="Arial" panose="020B0604020202020204" pitchFamily="34" charset="0"/>
              </a:rPr>
              <a:t>khai</a:t>
            </a:r>
            <a:r>
              <a:rPr lang="en-US" altLang="zh-CN" dirty="0" smtClean="0">
                <a:latin typeface="Arial" panose="020B0604020202020204" pitchFamily="34" charset="0"/>
              </a:rPr>
              <a:t> </a:t>
            </a:r>
            <a:r>
              <a:rPr lang="en-US" altLang="zh-CN" dirty="0" err="1" smtClean="0">
                <a:latin typeface="Arial" panose="020B0604020202020204" pitchFamily="34" charset="0"/>
              </a:rPr>
              <a:t>báo</a:t>
            </a:r>
            <a:r>
              <a:rPr lang="en-US" altLang="zh-CN" dirty="0" smtClean="0">
                <a:latin typeface="Arial" panose="020B0604020202020204" pitchFamily="34" charset="0"/>
              </a:rPr>
              <a:t> </a:t>
            </a:r>
            <a:r>
              <a:rPr lang="en-US" altLang="zh-CN" dirty="0" err="1" smtClean="0">
                <a:latin typeface="Arial" panose="020B0604020202020204" pitchFamily="34" charset="0"/>
              </a:rPr>
              <a:t>canActivate</a:t>
            </a:r>
            <a:r>
              <a:rPr lang="en-US" altLang="zh-CN" dirty="0" smtClean="0">
                <a:latin typeface="Arial" panose="020B0604020202020204" pitchFamily="34" charset="0"/>
              </a:rPr>
              <a:t>.</a:t>
            </a:r>
            <a:endParaRPr kumimoji="0" lang="vi-V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1350963" y="216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p:nvPr/>
        </p:nvSpPr>
        <p:spPr>
          <a:xfrm>
            <a:off x="2251881" y="3558214"/>
            <a:ext cx="6096000" cy="2062103"/>
          </a:xfrm>
          <a:prstGeom prst="rect">
            <a:avLst/>
          </a:prstGeom>
        </p:spPr>
        <p:txBody>
          <a:bodyPr>
            <a:spAutoFit/>
          </a:bodyPr>
          <a:lstStyle/>
          <a:p>
            <a:pPr lvl="0" eaLnBrk="0" fontAlgn="base" hangingPunct="0">
              <a:spcBef>
                <a:spcPct val="0"/>
              </a:spcBef>
              <a:spcAft>
                <a:spcPct val="0"/>
              </a:spcAft>
              <a:buFontTx/>
              <a:buChar char="•"/>
            </a:pP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altLang="zh-C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auth.service.ts</a:t>
            </a:r>
            <a:endParaRPr lang="vi-VN" altLang="zh-CN" sz="2000"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Tx/>
              <a:buChar char="-"/>
            </a:pPr>
            <a:r>
              <a:rPr lang="en-US" altLang="zh-CN" dirty="0" err="1" smtClean="0">
                <a:latin typeface="Arial" panose="020B0604020202020204" pitchFamily="34" charset="0"/>
              </a:rPr>
              <a:t>Khai</a:t>
            </a:r>
            <a:r>
              <a:rPr lang="en-US" altLang="zh-CN" dirty="0" smtClean="0">
                <a:latin typeface="Arial" panose="020B0604020202020204" pitchFamily="34" charset="0"/>
              </a:rPr>
              <a:t> </a:t>
            </a:r>
            <a:r>
              <a:rPr lang="en-US" altLang="zh-CN" dirty="0" err="1" smtClean="0">
                <a:latin typeface="Arial" panose="020B0604020202020204" pitchFamily="34" charset="0"/>
              </a:rPr>
              <a:t>báo</a:t>
            </a:r>
            <a:r>
              <a:rPr lang="en-US" altLang="zh-CN" dirty="0" smtClean="0">
                <a:latin typeface="Arial" panose="020B0604020202020204" pitchFamily="34" charset="0"/>
              </a:rPr>
              <a:t> API </a:t>
            </a:r>
            <a:r>
              <a:rPr lang="en-US" altLang="zh-CN" dirty="0" err="1" smtClean="0">
                <a:latin typeface="Arial" panose="020B0604020202020204" pitchFamily="34" charset="0"/>
              </a:rPr>
              <a:t>url</a:t>
            </a:r>
            <a:r>
              <a:rPr lang="en-US" altLang="zh-CN" dirty="0" smtClean="0">
                <a:latin typeface="Arial" panose="020B0604020202020204" pitchFamily="34" charset="0"/>
              </a:rPr>
              <a:t> </a:t>
            </a:r>
            <a:r>
              <a:rPr lang="en-US" altLang="zh-CN" dirty="0" err="1" smtClean="0">
                <a:latin typeface="Arial" panose="020B0604020202020204" pitchFamily="34" charset="0"/>
              </a:rPr>
              <a:t>để</a:t>
            </a:r>
            <a:r>
              <a:rPr lang="en-US" altLang="zh-CN" dirty="0" smtClean="0">
                <a:latin typeface="Arial" panose="020B0604020202020204" pitchFamily="34" charset="0"/>
              </a:rPr>
              <a:t> </a:t>
            </a:r>
            <a:r>
              <a:rPr lang="en-US" altLang="zh-CN" dirty="0" err="1" smtClean="0">
                <a:latin typeface="Arial" panose="020B0604020202020204" pitchFamily="34" charset="0"/>
              </a:rPr>
              <a:t>liên</a:t>
            </a:r>
            <a:r>
              <a:rPr lang="en-US" altLang="zh-CN" dirty="0" smtClean="0">
                <a:latin typeface="Arial" panose="020B0604020202020204" pitchFamily="34" charset="0"/>
              </a:rPr>
              <a:t> </a:t>
            </a:r>
            <a:r>
              <a:rPr lang="en-US" altLang="zh-CN" dirty="0" err="1" smtClean="0">
                <a:latin typeface="Arial" panose="020B0604020202020204" pitchFamily="34" charset="0"/>
              </a:rPr>
              <a:t>kết</a:t>
            </a:r>
            <a:endParaRPr lang="en-US" altLang="zh-CN" dirty="0" smtClean="0">
              <a:latin typeface="Arial" panose="020B0604020202020204" pitchFamily="34" charset="0"/>
            </a:endParaRPr>
          </a:p>
          <a:p>
            <a:pPr marL="285750" lvl="0" indent="-285750" eaLnBrk="0" fontAlgn="base" hangingPunct="0">
              <a:spcBef>
                <a:spcPct val="0"/>
              </a:spcBef>
              <a:spcAft>
                <a:spcPct val="0"/>
              </a:spcAft>
              <a:buFontTx/>
              <a:buChar char="-"/>
            </a:pPr>
            <a:r>
              <a:rPr lang="en-US" altLang="zh-CN" dirty="0" err="1" smtClean="0">
                <a:latin typeface="Arial" panose="020B0604020202020204" pitchFamily="34" charset="0"/>
              </a:rPr>
              <a:t>Khai</a:t>
            </a:r>
            <a:r>
              <a:rPr lang="en-US" altLang="zh-CN" dirty="0" smtClean="0">
                <a:latin typeface="Arial" panose="020B0604020202020204" pitchFamily="34" charset="0"/>
              </a:rPr>
              <a:t> </a:t>
            </a:r>
            <a:r>
              <a:rPr lang="en-US" altLang="zh-CN" dirty="0" err="1" smtClean="0">
                <a:latin typeface="Arial" panose="020B0604020202020204" pitchFamily="34" charset="0"/>
              </a:rPr>
              <a:t>báo</a:t>
            </a:r>
            <a:r>
              <a:rPr lang="en-US" altLang="zh-CN" dirty="0" smtClean="0">
                <a:latin typeface="Arial" panose="020B0604020202020204" pitchFamily="34" charset="0"/>
              </a:rPr>
              <a:t> </a:t>
            </a:r>
            <a:r>
              <a:rPr lang="en-US" altLang="zh-CN" dirty="0" err="1" smtClean="0">
                <a:latin typeface="Arial" panose="020B0604020202020204" pitchFamily="34" charset="0"/>
              </a:rPr>
              <a:t>các</a:t>
            </a:r>
            <a:r>
              <a:rPr lang="en-US" altLang="zh-CN" dirty="0" smtClean="0">
                <a:latin typeface="Arial" panose="020B0604020202020204" pitchFamily="34" charset="0"/>
              </a:rPr>
              <a:t> </a:t>
            </a:r>
            <a:r>
              <a:rPr lang="en-US" altLang="zh-CN" dirty="0" err="1" smtClean="0">
                <a:latin typeface="Arial" panose="020B0604020202020204" pitchFamily="34" charset="0"/>
              </a:rPr>
              <a:t>hàm</a:t>
            </a:r>
            <a:r>
              <a:rPr lang="en-US" altLang="zh-CN" dirty="0" smtClean="0">
                <a:latin typeface="Arial" panose="020B0604020202020204" pitchFamily="34" charset="0"/>
              </a:rPr>
              <a:t>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smtClean="0">
                <a:latin typeface="Arial" panose="020B0604020202020204" pitchFamily="34" charset="0"/>
              </a:rPr>
              <a:t> </a:t>
            </a:r>
          </a:p>
          <a:p>
            <a:pPr lvl="0" eaLnBrk="0" fontAlgn="base" hangingPunct="0">
              <a:spcBef>
                <a:spcPct val="0"/>
              </a:spcBef>
              <a:spcAft>
                <a:spcPct val="0"/>
              </a:spcAft>
            </a:pPr>
            <a:r>
              <a:rPr lang="en-US" altLang="zh-CN" dirty="0" err="1" smtClean="0">
                <a:latin typeface="Arial" panose="020B0604020202020204" pitchFamily="34" charset="0"/>
              </a:rPr>
              <a:t>các</a:t>
            </a:r>
            <a:r>
              <a:rPr lang="en-US" altLang="zh-CN" dirty="0" smtClean="0">
                <a:latin typeface="Arial" panose="020B0604020202020204" pitchFamily="34" charset="0"/>
              </a:rPr>
              <a:t> </a:t>
            </a:r>
            <a:r>
              <a:rPr lang="en-US" altLang="zh-CN" dirty="0" err="1" smtClean="0">
                <a:latin typeface="Arial" panose="020B0604020202020204" pitchFamily="34" charset="0"/>
              </a:rPr>
              <a:t>phương</a:t>
            </a:r>
            <a:r>
              <a:rPr lang="en-US" altLang="zh-CN" dirty="0" smtClean="0">
                <a:latin typeface="Arial" panose="020B0604020202020204" pitchFamily="34" charset="0"/>
              </a:rPr>
              <a:t> </a:t>
            </a:r>
            <a:r>
              <a:rPr lang="en-US" altLang="zh-CN" dirty="0" err="1" smtClean="0">
                <a:latin typeface="Arial" panose="020B0604020202020204" pitchFamily="34" charset="0"/>
              </a:rPr>
              <a:t>thức</a:t>
            </a:r>
            <a:r>
              <a:rPr lang="en-US" altLang="zh-CN" dirty="0" smtClean="0">
                <a:latin typeface="Arial" panose="020B0604020202020204" pitchFamily="34" charset="0"/>
              </a:rPr>
              <a:t> </a:t>
            </a:r>
            <a:r>
              <a:rPr lang="en-US" altLang="zh-CN" dirty="0" err="1" smtClean="0">
                <a:latin typeface="Arial" panose="020B0604020202020204" pitchFamily="34" charset="0"/>
              </a:rPr>
              <a:t>trả</a:t>
            </a:r>
            <a:r>
              <a:rPr lang="en-US" altLang="zh-CN" dirty="0" smtClean="0">
                <a:latin typeface="Arial" panose="020B0604020202020204" pitchFamily="34" charset="0"/>
              </a:rPr>
              <a:t> </a:t>
            </a:r>
            <a:r>
              <a:rPr lang="en-US" altLang="zh-CN" dirty="0" err="1" smtClean="0">
                <a:latin typeface="Arial" panose="020B0604020202020204" pitchFamily="34" charset="0"/>
              </a:rPr>
              <a:t>về</a:t>
            </a:r>
            <a:r>
              <a:rPr lang="en-US" altLang="zh-CN" dirty="0" smtClean="0">
                <a:latin typeface="Arial" panose="020B0604020202020204" pitchFamily="34" charset="0"/>
              </a:rPr>
              <a:t> </a:t>
            </a:r>
            <a:r>
              <a:rPr lang="en-US" altLang="zh-CN" dirty="0" err="1" smtClean="0">
                <a:latin typeface="Arial" panose="020B0604020202020204" pitchFamily="34" charset="0"/>
              </a:rPr>
              <a:t>với</a:t>
            </a:r>
            <a:r>
              <a:rPr lang="en-US" altLang="zh-CN" dirty="0" smtClean="0">
                <a:latin typeface="Arial" panose="020B0604020202020204" pitchFamily="34" charset="0"/>
              </a:rPr>
              <a:t> router http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smtClean="0">
                <a:latin typeface="Arial" panose="020B0604020202020204" pitchFamily="34" charset="0"/>
              </a:rPr>
              <a:t> </a:t>
            </a:r>
          </a:p>
          <a:p>
            <a:pPr lvl="0" eaLnBrk="0" fontAlgn="base" hangingPunct="0">
              <a:spcBef>
                <a:spcPct val="0"/>
              </a:spcBef>
              <a:spcAft>
                <a:spcPct val="0"/>
              </a:spcAft>
            </a:pPr>
            <a:r>
              <a:rPr lang="en-US" altLang="zh-CN" dirty="0" err="1">
                <a:latin typeface="Arial" panose="020B0604020202020204" pitchFamily="34" charset="0"/>
              </a:rPr>
              <a:t>t</a:t>
            </a:r>
            <a:r>
              <a:rPr lang="en-US" altLang="zh-CN" dirty="0" err="1" smtClean="0">
                <a:latin typeface="Arial" panose="020B0604020202020204" pitchFamily="34" charset="0"/>
              </a:rPr>
              <a:t>rong</a:t>
            </a:r>
            <a:r>
              <a:rPr lang="en-US" altLang="zh-CN" dirty="0" smtClean="0">
                <a:latin typeface="Arial" panose="020B0604020202020204" pitchFamily="34" charset="0"/>
              </a:rPr>
              <a:t> API </a:t>
            </a:r>
          </a:p>
          <a:p>
            <a:pPr marL="285750" lvl="0" indent="-285750" eaLnBrk="0" fontAlgn="base" hangingPunct="0">
              <a:spcBef>
                <a:spcPct val="0"/>
              </a:spcBef>
              <a:spcAft>
                <a:spcPct val="0"/>
              </a:spcAft>
              <a:buFont typeface="Arial" panose="020B0604020202020204" pitchFamily="34" charset="0"/>
              <a:buChar char="•"/>
            </a:pPr>
            <a:r>
              <a:rPr lang="en-US" altLang="zh-CN" dirty="0" err="1" smtClean="0">
                <a:latin typeface="Arial" panose="020B0604020202020204" pitchFamily="34" charset="0"/>
              </a:rPr>
              <a:t>Trong</a:t>
            </a:r>
            <a:r>
              <a:rPr lang="en-US" altLang="zh-CN" dirty="0" smtClean="0">
                <a:latin typeface="Arial" panose="020B0604020202020204" pitchFamily="34" charset="0"/>
              </a:rPr>
              <a:t> </a:t>
            </a:r>
            <a:r>
              <a:rPr lang="en-US" altLang="zh-CN" dirty="0" err="1" smtClean="0">
                <a:latin typeface="Arial" panose="020B0604020202020204" pitchFamily="34" charset="0"/>
              </a:rPr>
              <a:t>các</a:t>
            </a:r>
            <a:r>
              <a:rPr lang="en-US" altLang="zh-CN" dirty="0" smtClean="0">
                <a:latin typeface="Arial" panose="020B0604020202020204" pitchFamily="34" charset="0"/>
              </a:rPr>
              <a:t> service </a:t>
            </a:r>
            <a:r>
              <a:rPr lang="en-US" altLang="zh-CN" dirty="0" err="1" smtClean="0">
                <a:latin typeface="Arial" panose="020B0604020202020204" pitchFamily="34" charset="0"/>
              </a:rPr>
              <a:t>của</a:t>
            </a:r>
            <a:r>
              <a:rPr lang="en-US" altLang="zh-CN" dirty="0" smtClean="0">
                <a:latin typeface="Arial" panose="020B0604020202020204" pitchFamily="34" charset="0"/>
              </a:rPr>
              <a:t> </a:t>
            </a:r>
            <a:r>
              <a:rPr lang="en-US" altLang="zh-CN" dirty="0" err="1" smtClean="0">
                <a:latin typeface="Arial" panose="020B0604020202020204" pitchFamily="34" charset="0"/>
              </a:rPr>
              <a:t>các</a:t>
            </a:r>
            <a:r>
              <a:rPr lang="en-US" altLang="zh-CN" dirty="0" smtClean="0">
                <a:latin typeface="Arial" panose="020B0604020202020204" pitchFamily="34" charset="0"/>
              </a:rPr>
              <a:t> </a:t>
            </a:r>
            <a:r>
              <a:rPr lang="en-US" altLang="zh-CN" dirty="0" err="1" smtClean="0">
                <a:latin typeface="Arial" panose="020B0604020202020204" pitchFamily="34" charset="0"/>
              </a:rPr>
              <a:t>trang</a:t>
            </a:r>
            <a:r>
              <a:rPr lang="en-US" altLang="zh-CN" dirty="0" smtClean="0">
                <a:latin typeface="Arial" panose="020B0604020202020204" pitchFamily="34" charset="0"/>
              </a:rPr>
              <a:t>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ứng</a:t>
            </a:r>
            <a:r>
              <a:rPr lang="en-US" altLang="zh-CN" dirty="0" smtClean="0">
                <a:latin typeface="Arial" panose="020B0604020202020204" pitchFamily="34" charset="0"/>
              </a:rPr>
              <a:t> </a:t>
            </a:r>
            <a:r>
              <a:rPr lang="en-US" altLang="zh-CN" dirty="0" err="1" smtClean="0">
                <a:latin typeface="Arial" panose="020B0604020202020204" pitchFamily="34" charset="0"/>
              </a:rPr>
              <a:t>cũng</a:t>
            </a:r>
            <a:r>
              <a:rPr lang="en-US" altLang="zh-CN" dirty="0" smtClean="0">
                <a:latin typeface="Arial" panose="020B0604020202020204" pitchFamily="34" charset="0"/>
              </a:rPr>
              <a:t> </a:t>
            </a:r>
            <a:r>
              <a:rPr lang="en-US" altLang="zh-CN" dirty="0" err="1" smtClean="0">
                <a:latin typeface="Arial" panose="020B0604020202020204" pitchFamily="34" charset="0"/>
              </a:rPr>
              <a:t>thêm</a:t>
            </a:r>
            <a:r>
              <a:rPr lang="en-US" altLang="zh-CN" dirty="0" smtClean="0">
                <a:latin typeface="Arial" panose="020B0604020202020204" pitchFamily="34" charset="0"/>
              </a:rPr>
              <a:t> </a:t>
            </a:r>
            <a:r>
              <a:rPr lang="en-US" altLang="zh-CN" dirty="0" err="1" smtClean="0">
                <a:latin typeface="Arial" panose="020B0604020202020204" pitchFamily="34" charset="0"/>
              </a:rPr>
              <a:t>các</a:t>
            </a:r>
            <a:r>
              <a:rPr lang="en-US" altLang="zh-CN" dirty="0" smtClean="0">
                <a:latin typeface="Arial" panose="020B0604020202020204" pitchFamily="34" charset="0"/>
              </a:rPr>
              <a:t> </a:t>
            </a:r>
            <a:r>
              <a:rPr lang="en-US" altLang="zh-CN" dirty="0" err="1" smtClean="0">
                <a:latin typeface="Arial" panose="020B0604020202020204" pitchFamily="34" charset="0"/>
              </a:rPr>
              <a:t>phương</a:t>
            </a:r>
            <a:r>
              <a:rPr lang="en-US" altLang="zh-CN" dirty="0" smtClean="0">
                <a:latin typeface="Arial" panose="020B0604020202020204" pitchFamily="34" charset="0"/>
              </a:rPr>
              <a:t> </a:t>
            </a:r>
            <a:r>
              <a:rPr lang="en-US" altLang="zh-CN" dirty="0" err="1" smtClean="0">
                <a:latin typeface="Arial" panose="020B0604020202020204" pitchFamily="34" charset="0"/>
              </a:rPr>
              <a:t>thức</a:t>
            </a:r>
            <a:r>
              <a:rPr lang="en-US" altLang="zh-CN" dirty="0" smtClean="0">
                <a:latin typeface="Arial" panose="020B0604020202020204" pitchFamily="34" charset="0"/>
              </a:rPr>
              <a:t> </a:t>
            </a:r>
            <a:r>
              <a:rPr lang="en-US" altLang="zh-CN" dirty="0" err="1" smtClean="0">
                <a:latin typeface="Arial" panose="020B0604020202020204" pitchFamily="34" charset="0"/>
              </a:rPr>
              <a:t>và</a:t>
            </a:r>
            <a:r>
              <a:rPr lang="en-US" altLang="zh-CN" dirty="0" smtClean="0">
                <a:latin typeface="Arial" panose="020B0604020202020204" pitchFamily="34" charset="0"/>
              </a:rPr>
              <a:t> </a:t>
            </a:r>
            <a:r>
              <a:rPr lang="en-US" altLang="zh-CN" dirty="0" err="1" smtClean="0">
                <a:latin typeface="Arial" panose="020B0604020202020204" pitchFamily="34" charset="0"/>
              </a:rPr>
              <a:t>hàm</a:t>
            </a:r>
            <a:r>
              <a:rPr lang="en-US" altLang="zh-CN" dirty="0" smtClean="0">
                <a:latin typeface="Arial" panose="020B0604020202020204" pitchFamily="34" charset="0"/>
              </a:rPr>
              <a:t> </a:t>
            </a:r>
            <a:r>
              <a:rPr lang="en-US" altLang="zh-CN" dirty="0" err="1" smtClean="0">
                <a:latin typeface="Arial" panose="020B0604020202020204" pitchFamily="34" charset="0"/>
              </a:rPr>
              <a:t>tương</a:t>
            </a:r>
            <a:r>
              <a:rPr lang="en-US" altLang="zh-CN" dirty="0" smtClean="0">
                <a:latin typeface="Arial" panose="020B0604020202020204" pitchFamily="34" charset="0"/>
              </a:rPr>
              <a:t> </a:t>
            </a:r>
            <a:r>
              <a:rPr lang="en-US" altLang="zh-CN" dirty="0" err="1" smtClean="0">
                <a:latin typeface="Arial" panose="020B0604020202020204" pitchFamily="34" charset="0"/>
              </a:rPr>
              <a:t>tự</a:t>
            </a:r>
            <a:r>
              <a:rPr lang="en-US" altLang="zh-CN" dirty="0" smtClean="0">
                <a:latin typeface="Arial" panose="020B0604020202020204" pitchFamily="34" charset="0"/>
              </a:rPr>
              <a:t>.</a:t>
            </a:r>
            <a:endParaRPr lang="vi-VN" altLang="zh-CN" dirty="0"/>
          </a:p>
        </p:txBody>
      </p:sp>
      <p:pic>
        <p:nvPicPr>
          <p:cNvPr id="6" name="Picture 5"/>
          <p:cNvPicPr>
            <a:picLocks noChangeAspect="1"/>
          </p:cNvPicPr>
          <p:nvPr/>
        </p:nvPicPr>
        <p:blipFill>
          <a:blip r:embed="rId3"/>
          <a:stretch>
            <a:fillRect/>
          </a:stretch>
        </p:blipFill>
        <p:spPr>
          <a:xfrm>
            <a:off x="5895193" y="3793913"/>
            <a:ext cx="4905375" cy="523875"/>
          </a:xfrm>
          <a:prstGeom prst="rect">
            <a:avLst/>
          </a:prstGeom>
        </p:spPr>
      </p:pic>
    </p:spTree>
    <p:extLst>
      <p:ext uri="{BB962C8B-B14F-4D97-AF65-F5344CB8AC3E}">
        <p14:creationId xmlns:p14="http://schemas.microsoft.com/office/powerpoint/2010/main" val="9407450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3</a:t>
            </a:r>
            <a:r>
              <a:rPr lang="vi-VN" b="1" i="0" kern="1600" dirty="0" smtClean="0">
                <a:solidFill>
                  <a:schemeClr val="tx1"/>
                </a:solidFill>
                <a:latin typeface="Times New Roman" panose="02020603050405020304" pitchFamily="18" charset="0"/>
                <a:ea typeface="Calibri" panose="020F0502020204030204" pitchFamily="34" charset="0"/>
              </a:rPr>
              <a:t>. Thiết kế và xây dựng.</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3.3. Thiết kế </a:t>
            </a:r>
            <a:r>
              <a:rPr lang="vi-VN" dirty="0" smtClean="0"/>
              <a:t>cấu trúc truyền dữ liệu xử lí</a:t>
            </a:r>
            <a:endParaRPr lang="vi-VN" dirty="0"/>
          </a:p>
        </p:txBody>
      </p:sp>
      <p:sp>
        <p:nvSpPr>
          <p:cNvPr id="4" name="Rectangle 2"/>
          <p:cNvSpPr>
            <a:spLocks noChangeArrowheads="1"/>
          </p:cNvSpPr>
          <p:nvPr/>
        </p:nvSpPr>
        <p:spPr bwMode="auto">
          <a:xfrm>
            <a:off x="2292823" y="2159551"/>
            <a:ext cx="852374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component.ts</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tương</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cần</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xử</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lí</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Khai</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báo</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các</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thư</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viện</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và</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ea typeface="Times New Roman" panose="02020603050405020304" pitchFamily="18" charset="0"/>
                <a:cs typeface="Times New Roman" panose="02020603050405020304" pitchFamily="18" charset="0"/>
              </a:rPr>
              <a:t>các</a:t>
            </a:r>
            <a:r>
              <a:rPr lang="en-US" altLang="zh-CN" sz="2000" dirty="0" smtClean="0">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Component</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tương</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ứng</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sử</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Char char="-"/>
              <a:tabLst/>
            </a:pPr>
            <a:r>
              <a:rPr lang="en-US" altLang="zh-CN" sz="2000" dirty="0" err="1" smtClean="0">
                <a:latin typeface="Times New Roman" panose="02020603050405020304" pitchFamily="18" charset="0"/>
                <a:cs typeface="Times New Roman" panose="02020603050405020304" pitchFamily="18" charset="0"/>
              </a:rPr>
              <a:t>Khai</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báo</a:t>
            </a:r>
            <a:r>
              <a:rPr lang="en-US" altLang="zh-CN" sz="2000" dirty="0" smtClean="0">
                <a:latin typeface="Times New Roman" panose="02020603050405020304" pitchFamily="18" charset="0"/>
                <a:cs typeface="Times New Roman" panose="02020603050405020304" pitchFamily="18" charset="0"/>
              </a:rPr>
              <a:t> form </a:t>
            </a:r>
            <a:r>
              <a:rPr lang="en-US" altLang="zh-CN" sz="2000" dirty="0" err="1" smtClean="0">
                <a:latin typeface="Times New Roman" panose="02020603050405020304" pitchFamily="18" charset="0"/>
                <a:cs typeface="Times New Roman" panose="02020603050405020304" pitchFamily="18" charset="0"/>
              </a:rPr>
              <a:t>tương</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ứng</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để</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truyền</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dữ</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liệu</a:t>
            </a:r>
            <a:r>
              <a:rPr lang="en-US" altLang="zh-CN" sz="2000" dirty="0" smtClean="0">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Char char="-"/>
              <a:tabLst/>
            </a:pP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Thêm</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các</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hàm</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submit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tương</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ứng</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p>
          <a:p>
            <a:pPr marL="800100" lvl="1" indent="-342900" eaLnBrk="0" fontAlgn="base" hangingPunct="0">
              <a:spcBef>
                <a:spcPct val="0"/>
              </a:spcBef>
              <a:spcAft>
                <a:spcPct val="0"/>
              </a:spcAft>
              <a:buFont typeface="Arial" panose="020B0604020202020204" pitchFamily="34" charset="0"/>
              <a:buChar char="•"/>
            </a:pP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Kiểm</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tra</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dữ</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nhập</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vào</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p>
          <a:p>
            <a:pPr marL="800100" lvl="1" indent="-342900" eaLnBrk="0" fontAlgn="base" hangingPunct="0">
              <a:spcBef>
                <a:spcPct val="0"/>
              </a:spcBef>
              <a:spcAft>
                <a:spcPct val="0"/>
              </a:spcAft>
              <a:buFont typeface="Arial" panose="020B0604020202020204" pitchFamily="34" charset="0"/>
              <a:buChar char="•"/>
            </a:pPr>
            <a:r>
              <a:rPr lang="en-US" altLang="zh-CN" sz="2000" dirty="0" err="1" smtClean="0">
                <a:latin typeface="Times New Roman" panose="02020603050405020304" pitchFamily="18" charset="0"/>
                <a:cs typeface="Times New Roman" panose="02020603050405020304" pitchFamily="18" charset="0"/>
              </a:rPr>
              <a:t>Gửi</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dữ</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liệu</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nhập</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vào</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cho</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db</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thông</a:t>
            </a:r>
            <a:r>
              <a:rPr lang="en-US" altLang="zh-CN" sz="2000" dirty="0" smtClean="0">
                <a:latin typeface="Times New Roman" panose="02020603050405020304" pitchFamily="18" charset="0"/>
                <a:cs typeface="Times New Roman" panose="02020603050405020304" pitchFamily="18" charset="0"/>
              </a:rPr>
              <a:t> qua service </a:t>
            </a:r>
            <a:r>
              <a:rPr lang="en-US" altLang="zh-CN" sz="2000" dirty="0" err="1" smtClean="0">
                <a:latin typeface="Times New Roman" panose="02020603050405020304" pitchFamily="18" charset="0"/>
                <a:cs typeface="Times New Roman" panose="02020603050405020304" pitchFamily="18" charset="0"/>
              </a:rPr>
              <a:t>và</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từ</a:t>
            </a:r>
            <a:r>
              <a:rPr lang="en-US" altLang="zh-CN" sz="2000" dirty="0" smtClean="0">
                <a:latin typeface="Times New Roman" panose="02020603050405020304" pitchFamily="18" charset="0"/>
                <a:cs typeface="Times New Roman" panose="02020603050405020304" pitchFamily="18" charset="0"/>
              </a:rPr>
              <a:t> service </a:t>
            </a:r>
            <a:r>
              <a:rPr lang="en-US" altLang="zh-CN" sz="2000" dirty="0" err="1" smtClean="0">
                <a:latin typeface="Times New Roman" panose="02020603050405020304" pitchFamily="18" charset="0"/>
                <a:cs typeface="Times New Roman" panose="02020603050405020304" pitchFamily="18" charset="0"/>
              </a:rPr>
              <a:t>gửi</a:t>
            </a:r>
            <a:r>
              <a:rPr lang="en-US" altLang="zh-CN" sz="2000" dirty="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đến</a:t>
            </a:r>
            <a:r>
              <a:rPr lang="en-US" altLang="zh-CN" sz="2000" dirty="0" smtClean="0">
                <a:latin typeface="Times New Roman" panose="02020603050405020304" pitchFamily="18" charset="0"/>
                <a:cs typeface="Times New Roman" panose="02020603050405020304" pitchFamily="18" charset="0"/>
              </a:rPr>
              <a:t> API </a:t>
            </a:r>
          </a:p>
          <a:p>
            <a:pPr marL="800100" lvl="1" indent="-342900" eaLnBrk="0" fontAlgn="base" hangingPunct="0">
              <a:spcBef>
                <a:spcPct val="0"/>
              </a:spcBef>
              <a:spcAft>
                <a:spcPct val="0"/>
              </a:spcAft>
              <a:buFont typeface="Arial" panose="020B0604020202020204" pitchFamily="34" charset="0"/>
              <a:buChar char="•"/>
            </a:pP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Lấy</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các</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dữ</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phản</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hồi</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2000" b="0" i="0" u="none" strike="noStrike" cap="none" normalizeH="0" dirty="0" err="1" smtClean="0">
                <a:ln>
                  <a:noFill/>
                </a:ln>
                <a:solidFill>
                  <a:schemeClr val="tx1"/>
                </a:solidFill>
                <a:effectLst/>
                <a:latin typeface="Times New Roman" panose="02020603050405020304" pitchFamily="18" charset="0"/>
                <a:cs typeface="Times New Roman" panose="02020603050405020304" pitchFamily="18" charset="0"/>
              </a:rPr>
              <a:t>từ</a:t>
            </a:r>
            <a:r>
              <a:rPr kumimoji="0" lang="en-US" altLang="zh-CN"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API.</a:t>
            </a:r>
          </a:p>
          <a:p>
            <a:pPr marL="0" marR="0" lvl="0" indent="0" algn="l" defTabSz="914400" rtl="0" eaLnBrk="0" fontAlgn="base" latinLnBrk="0" hangingPunct="0">
              <a:lnSpc>
                <a:spcPct val="100000"/>
              </a:lnSpc>
              <a:spcBef>
                <a:spcPct val="0"/>
              </a:spcBef>
              <a:spcAft>
                <a:spcPct val="0"/>
              </a:spcAft>
              <a:buClrTx/>
              <a:buSzTx/>
              <a:tabLst/>
            </a:pP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3"/>
          <p:cNvSpPr>
            <a:spLocks noChangeArrowheads="1"/>
          </p:cNvSpPr>
          <p:nvPr/>
        </p:nvSpPr>
        <p:spPr bwMode="auto">
          <a:xfrm>
            <a:off x="1350963" y="2162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40575812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vi-VN"/>
          </a:p>
        </p:txBody>
      </p:sp>
      <p:sp>
        <p:nvSpPr>
          <p:cNvPr id="3" name="Subtitle 2"/>
          <p:cNvSpPr>
            <a:spLocks noGrp="1"/>
          </p:cNvSpPr>
          <p:nvPr>
            <p:ph type="subTitle" idx="1"/>
          </p:nvPr>
        </p:nvSpPr>
        <p:spPr/>
        <p:txBody>
          <a:bodyPr/>
          <a:lstStyle/>
          <a:p>
            <a:endParaRPr lang="vi-VN"/>
          </a:p>
        </p:txBody>
      </p:sp>
      <p:pic>
        <p:nvPicPr>
          <p:cNvPr id="4" name="Picture 2" descr="5+ mẫu thiết kế Resort đẹp du khách mê mẩn">
            <a:extLst>
              <a:ext uri="{FF2B5EF4-FFF2-40B4-BE49-F238E27FC236}">
                <a16:creationId xmlns="" xmlns:a16="http://schemas.microsoft.com/office/drawing/2014/main" id="{5C9C20C7-FF68-3A69-EB85-2EE31A134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739" y="622575"/>
            <a:ext cx="6277799" cy="541748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45;p41"/>
          <p:cNvSpPr/>
          <p:nvPr/>
        </p:nvSpPr>
        <p:spPr>
          <a:xfrm>
            <a:off x="6906462" y="4719090"/>
            <a:ext cx="4495076" cy="1320975"/>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grpSp>
        <p:nvGrpSpPr>
          <p:cNvPr id="6" name="Google Shape;346;p41"/>
          <p:cNvGrpSpPr/>
          <p:nvPr/>
        </p:nvGrpSpPr>
        <p:grpSpPr>
          <a:xfrm>
            <a:off x="1706020" y="512406"/>
            <a:ext cx="9927399" cy="5168326"/>
            <a:chOff x="745478" y="3454"/>
            <a:chExt cx="9352526" cy="5908285"/>
          </a:xfrm>
        </p:grpSpPr>
        <p:sp>
          <p:nvSpPr>
            <p:cNvPr id="7" name="Google Shape;347;p41"/>
            <p:cNvSpPr/>
            <p:nvPr/>
          </p:nvSpPr>
          <p:spPr>
            <a:xfrm rot="21180019">
              <a:off x="1701001" y="527564"/>
              <a:ext cx="7430730" cy="537995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121900" tIns="121900" rIns="121900" bIns="121900" anchor="ctr" anchorCtr="0">
              <a:noAutofit/>
            </a:bodyPr>
            <a:lstStyle/>
            <a:p>
              <a:endParaRPr sz="2400">
                <a:solidFill>
                  <a:srgbClr val="25212A"/>
                </a:solidFill>
              </a:endParaRPr>
            </a:p>
          </p:txBody>
        </p:sp>
        <p:sp>
          <p:nvSpPr>
            <p:cNvPr id="8" name="Google Shape;348;p41"/>
            <p:cNvSpPr/>
            <p:nvPr/>
          </p:nvSpPr>
          <p:spPr>
            <a:xfrm>
              <a:off x="745478" y="3454"/>
              <a:ext cx="9352526" cy="5908285"/>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grpSp>
      <p:grpSp>
        <p:nvGrpSpPr>
          <p:cNvPr id="9" name="Google Shape;350;p41"/>
          <p:cNvGrpSpPr/>
          <p:nvPr/>
        </p:nvGrpSpPr>
        <p:grpSpPr>
          <a:xfrm>
            <a:off x="4406947" y="2695352"/>
            <a:ext cx="1262398" cy="1058215"/>
            <a:chOff x="7075628" y="2820328"/>
            <a:chExt cx="783356" cy="736512"/>
          </a:xfrm>
        </p:grpSpPr>
        <p:sp>
          <p:nvSpPr>
            <p:cNvPr id="10" name="Google Shape;351;p41"/>
            <p:cNvSpPr/>
            <p:nvPr/>
          </p:nvSpPr>
          <p:spPr>
            <a:xfrm>
              <a:off x="7374532" y="2915905"/>
              <a:ext cx="325160" cy="640935"/>
            </a:xfrm>
            <a:custGeom>
              <a:avLst/>
              <a:gdLst/>
              <a:ahLst/>
              <a:cxnLst/>
              <a:rect l="l" t="t" r="r" b="b"/>
              <a:pathLst>
                <a:path w="30799" h="60709" extrusionOk="0">
                  <a:moveTo>
                    <a:pt x="1" y="0"/>
                  </a:moveTo>
                  <a:lnTo>
                    <a:pt x="1" y="60087"/>
                  </a:lnTo>
                  <a:cubicBezTo>
                    <a:pt x="1" y="60442"/>
                    <a:pt x="267" y="60709"/>
                    <a:pt x="533" y="60709"/>
                  </a:cubicBezTo>
                  <a:cubicBezTo>
                    <a:pt x="888" y="60709"/>
                    <a:pt x="1066" y="60442"/>
                    <a:pt x="1066" y="60087"/>
                  </a:cubicBezTo>
                  <a:lnTo>
                    <a:pt x="1066" y="1509"/>
                  </a:lnTo>
                  <a:lnTo>
                    <a:pt x="29645" y="10030"/>
                  </a:lnTo>
                  <a:lnTo>
                    <a:pt x="29645" y="60087"/>
                  </a:lnTo>
                  <a:cubicBezTo>
                    <a:pt x="29645" y="60442"/>
                    <a:pt x="29911" y="60709"/>
                    <a:pt x="30266" y="60709"/>
                  </a:cubicBezTo>
                  <a:cubicBezTo>
                    <a:pt x="30532" y="60709"/>
                    <a:pt x="30799" y="60442"/>
                    <a:pt x="30799" y="60087"/>
                  </a:cubicBezTo>
                  <a:lnTo>
                    <a:pt x="30799" y="9231"/>
                  </a:lnTo>
                  <a:lnTo>
                    <a:pt x="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1" name="Google Shape;352;p41"/>
            <p:cNvSpPr/>
            <p:nvPr/>
          </p:nvSpPr>
          <p:spPr>
            <a:xfrm>
              <a:off x="7228364" y="3021786"/>
              <a:ext cx="133067" cy="535054"/>
            </a:xfrm>
            <a:custGeom>
              <a:avLst/>
              <a:gdLst/>
              <a:ahLst/>
              <a:cxnLst/>
              <a:rect l="l" t="t" r="r" b="b"/>
              <a:pathLst>
                <a:path w="12604" h="50680" extrusionOk="0">
                  <a:moveTo>
                    <a:pt x="0" y="1"/>
                  </a:moveTo>
                  <a:lnTo>
                    <a:pt x="0" y="50058"/>
                  </a:lnTo>
                  <a:cubicBezTo>
                    <a:pt x="0" y="50413"/>
                    <a:pt x="266" y="50680"/>
                    <a:pt x="533" y="50680"/>
                  </a:cubicBezTo>
                  <a:cubicBezTo>
                    <a:pt x="888" y="50680"/>
                    <a:pt x="1065" y="50413"/>
                    <a:pt x="1065" y="50058"/>
                  </a:cubicBezTo>
                  <a:lnTo>
                    <a:pt x="1065" y="1066"/>
                  </a:ln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2" name="Google Shape;353;p41"/>
            <p:cNvSpPr/>
            <p:nvPr/>
          </p:nvSpPr>
          <p:spPr>
            <a:xfrm>
              <a:off x="7289270" y="2820328"/>
              <a:ext cx="11254" cy="212713"/>
            </a:xfrm>
            <a:custGeom>
              <a:avLst/>
              <a:gdLst/>
              <a:ahLst/>
              <a:cxnLst/>
              <a:rect l="l" t="t" r="r" b="b"/>
              <a:pathLst>
                <a:path w="1066" h="20148" extrusionOk="0">
                  <a:moveTo>
                    <a:pt x="533" y="0"/>
                  </a:moveTo>
                  <a:cubicBezTo>
                    <a:pt x="266" y="0"/>
                    <a:pt x="0" y="178"/>
                    <a:pt x="0" y="533"/>
                  </a:cubicBezTo>
                  <a:lnTo>
                    <a:pt x="0" y="19615"/>
                  </a:lnTo>
                  <a:cubicBezTo>
                    <a:pt x="0" y="19881"/>
                    <a:pt x="178" y="20148"/>
                    <a:pt x="533" y="20148"/>
                  </a:cubicBezTo>
                  <a:cubicBezTo>
                    <a:pt x="799" y="20148"/>
                    <a:pt x="1065" y="19881"/>
                    <a:pt x="1065" y="19615"/>
                  </a:cubicBezTo>
                  <a:lnTo>
                    <a:pt x="1065" y="533"/>
                  </a:lnTo>
                  <a:cubicBezTo>
                    <a:pt x="1065" y="178"/>
                    <a:pt x="799"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3" name="Google Shape;354;p41"/>
            <p:cNvSpPr/>
            <p:nvPr/>
          </p:nvSpPr>
          <p:spPr>
            <a:xfrm>
              <a:off x="7228364" y="3088319"/>
              <a:ext cx="133067" cy="11254"/>
            </a:xfrm>
            <a:custGeom>
              <a:avLst/>
              <a:gdLst/>
              <a:ahLst/>
              <a:cxnLst/>
              <a:rect l="l" t="t" r="r" b="b"/>
              <a:pathLst>
                <a:path w="12604" h="1066" extrusionOk="0">
                  <a:moveTo>
                    <a:pt x="533" y="0"/>
                  </a:moveTo>
                  <a:cubicBezTo>
                    <a:pt x="266" y="0"/>
                    <a:pt x="0" y="178"/>
                    <a:pt x="0" y="533"/>
                  </a:cubicBezTo>
                  <a:cubicBezTo>
                    <a:pt x="0" y="799"/>
                    <a:pt x="266" y="1065"/>
                    <a:pt x="533" y="1065"/>
                  </a:cubicBezTo>
                  <a:lnTo>
                    <a:pt x="11982" y="1065"/>
                  </a:lnTo>
                  <a:cubicBezTo>
                    <a:pt x="12337" y="1065"/>
                    <a:pt x="12603" y="799"/>
                    <a:pt x="12603" y="533"/>
                  </a:cubicBezTo>
                  <a:cubicBezTo>
                    <a:pt x="12603" y="178"/>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4" name="Google Shape;355;p41"/>
            <p:cNvSpPr/>
            <p:nvPr/>
          </p:nvSpPr>
          <p:spPr>
            <a:xfrm>
              <a:off x="7226485" y="3151094"/>
              <a:ext cx="136815" cy="12194"/>
            </a:xfrm>
            <a:custGeom>
              <a:avLst/>
              <a:gdLst/>
              <a:ahLst/>
              <a:cxnLst/>
              <a:rect l="l" t="t" r="r" b="b"/>
              <a:pathLst>
                <a:path w="12959" h="1155" extrusionOk="0">
                  <a:moveTo>
                    <a:pt x="711" y="1"/>
                  </a:moveTo>
                  <a:cubicBezTo>
                    <a:pt x="0" y="1"/>
                    <a:pt x="0" y="1155"/>
                    <a:pt x="711" y="1155"/>
                  </a:cubicBezTo>
                  <a:lnTo>
                    <a:pt x="12160" y="1155"/>
                  </a:lnTo>
                  <a:cubicBezTo>
                    <a:pt x="12959" y="1155"/>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5" name="Google Shape;356;p41"/>
            <p:cNvSpPr/>
            <p:nvPr/>
          </p:nvSpPr>
          <p:spPr>
            <a:xfrm>
              <a:off x="7228364" y="3214819"/>
              <a:ext cx="133067" cy="12183"/>
            </a:xfrm>
            <a:custGeom>
              <a:avLst/>
              <a:gdLst/>
              <a:ahLst/>
              <a:cxnLst/>
              <a:rect l="l" t="t" r="r" b="b"/>
              <a:pathLst>
                <a:path w="12604" h="1154" extrusionOk="0">
                  <a:moveTo>
                    <a:pt x="533" y="0"/>
                  </a:moveTo>
                  <a:cubicBezTo>
                    <a:pt x="266" y="0"/>
                    <a:pt x="0" y="266"/>
                    <a:pt x="0" y="533"/>
                  </a:cubicBezTo>
                  <a:cubicBezTo>
                    <a:pt x="0" y="888"/>
                    <a:pt x="266" y="1154"/>
                    <a:pt x="533" y="1154"/>
                  </a:cubicBezTo>
                  <a:lnTo>
                    <a:pt x="11982" y="1154"/>
                  </a:lnTo>
                  <a:cubicBezTo>
                    <a:pt x="12337" y="1154"/>
                    <a:pt x="12603" y="888"/>
                    <a:pt x="12603" y="533"/>
                  </a:cubicBezTo>
                  <a:cubicBezTo>
                    <a:pt x="12603" y="266"/>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6" name="Google Shape;357;p41"/>
            <p:cNvSpPr/>
            <p:nvPr/>
          </p:nvSpPr>
          <p:spPr>
            <a:xfrm>
              <a:off x="7228364" y="3278534"/>
              <a:ext cx="133067" cy="11254"/>
            </a:xfrm>
            <a:custGeom>
              <a:avLst/>
              <a:gdLst/>
              <a:ahLst/>
              <a:cxnLst/>
              <a:rect l="l" t="t" r="r" b="b"/>
              <a:pathLst>
                <a:path w="12604" h="1066" extrusionOk="0">
                  <a:moveTo>
                    <a:pt x="533" y="1"/>
                  </a:moveTo>
                  <a:cubicBezTo>
                    <a:pt x="266" y="1"/>
                    <a:pt x="0" y="267"/>
                    <a:pt x="0" y="533"/>
                  </a:cubicBezTo>
                  <a:cubicBezTo>
                    <a:pt x="0" y="799"/>
                    <a:pt x="266" y="1066"/>
                    <a:pt x="533" y="1066"/>
                  </a:cubicBezTo>
                  <a:lnTo>
                    <a:pt x="11982" y="1066"/>
                  </a:lnTo>
                  <a:cubicBezTo>
                    <a:pt x="12337" y="1066"/>
                    <a:pt x="12603" y="799"/>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7" name="Google Shape;358;p41"/>
            <p:cNvSpPr/>
            <p:nvPr/>
          </p:nvSpPr>
          <p:spPr>
            <a:xfrm>
              <a:off x="7226485" y="3342248"/>
              <a:ext cx="136815" cy="11254"/>
            </a:xfrm>
            <a:custGeom>
              <a:avLst/>
              <a:gdLst/>
              <a:ahLst/>
              <a:cxnLst/>
              <a:rect l="l" t="t" r="r" b="b"/>
              <a:pathLst>
                <a:path w="12959" h="1066" extrusionOk="0">
                  <a:moveTo>
                    <a:pt x="711" y="1"/>
                  </a:moveTo>
                  <a:cubicBezTo>
                    <a:pt x="0" y="1"/>
                    <a:pt x="0" y="1066"/>
                    <a:pt x="711" y="1066"/>
                  </a:cubicBezTo>
                  <a:lnTo>
                    <a:pt x="12160" y="1066"/>
                  </a:lnTo>
                  <a:cubicBezTo>
                    <a:pt x="12959" y="1066"/>
                    <a:pt x="12959" y="1"/>
                    <a:pt x="1216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8" name="Google Shape;359;p41"/>
            <p:cNvSpPr/>
            <p:nvPr/>
          </p:nvSpPr>
          <p:spPr>
            <a:xfrm>
              <a:off x="7228364" y="3405034"/>
              <a:ext cx="133067" cy="12194"/>
            </a:xfrm>
            <a:custGeom>
              <a:avLst/>
              <a:gdLst/>
              <a:ahLst/>
              <a:cxnLst/>
              <a:rect l="l" t="t" r="r" b="b"/>
              <a:pathLst>
                <a:path w="12604" h="1155" extrusionOk="0">
                  <a:moveTo>
                    <a:pt x="533" y="0"/>
                  </a:moveTo>
                  <a:cubicBezTo>
                    <a:pt x="266" y="0"/>
                    <a:pt x="0" y="267"/>
                    <a:pt x="0" y="622"/>
                  </a:cubicBezTo>
                  <a:cubicBezTo>
                    <a:pt x="0" y="888"/>
                    <a:pt x="266" y="1154"/>
                    <a:pt x="533" y="1154"/>
                  </a:cubicBezTo>
                  <a:lnTo>
                    <a:pt x="11982" y="1154"/>
                  </a:lnTo>
                  <a:cubicBezTo>
                    <a:pt x="12337" y="1154"/>
                    <a:pt x="12603" y="888"/>
                    <a:pt x="12603" y="622"/>
                  </a:cubicBezTo>
                  <a:cubicBezTo>
                    <a:pt x="12603" y="267"/>
                    <a:pt x="12337" y="0"/>
                    <a:pt x="1198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19" name="Google Shape;360;p41"/>
            <p:cNvSpPr/>
            <p:nvPr/>
          </p:nvSpPr>
          <p:spPr>
            <a:xfrm>
              <a:off x="7228364" y="3468748"/>
              <a:ext cx="133067" cy="11254"/>
            </a:xfrm>
            <a:custGeom>
              <a:avLst/>
              <a:gdLst/>
              <a:ahLst/>
              <a:cxnLst/>
              <a:rect l="l" t="t" r="r" b="b"/>
              <a:pathLst>
                <a:path w="12604" h="1066" extrusionOk="0">
                  <a:moveTo>
                    <a:pt x="533" y="1"/>
                  </a:moveTo>
                  <a:cubicBezTo>
                    <a:pt x="266" y="1"/>
                    <a:pt x="0" y="267"/>
                    <a:pt x="0" y="533"/>
                  </a:cubicBezTo>
                  <a:cubicBezTo>
                    <a:pt x="0" y="888"/>
                    <a:pt x="266" y="1066"/>
                    <a:pt x="533" y="1066"/>
                  </a:cubicBezTo>
                  <a:lnTo>
                    <a:pt x="11982" y="1066"/>
                  </a:lnTo>
                  <a:cubicBezTo>
                    <a:pt x="12337" y="1066"/>
                    <a:pt x="12603" y="888"/>
                    <a:pt x="12603" y="533"/>
                  </a:cubicBezTo>
                  <a:cubicBezTo>
                    <a:pt x="12603" y="267"/>
                    <a:pt x="12337" y="1"/>
                    <a:pt x="11982"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0" name="Google Shape;361;p41"/>
            <p:cNvSpPr/>
            <p:nvPr/>
          </p:nvSpPr>
          <p:spPr>
            <a:xfrm>
              <a:off x="7448562" y="2944019"/>
              <a:ext cx="12194" cy="612821"/>
            </a:xfrm>
            <a:custGeom>
              <a:avLst/>
              <a:gdLst/>
              <a:ahLst/>
              <a:cxnLst/>
              <a:rect l="l" t="t" r="r" b="b"/>
              <a:pathLst>
                <a:path w="1155" h="58046" extrusionOk="0">
                  <a:moveTo>
                    <a:pt x="622" y="0"/>
                  </a:moveTo>
                  <a:cubicBezTo>
                    <a:pt x="267" y="0"/>
                    <a:pt x="0" y="178"/>
                    <a:pt x="0" y="533"/>
                  </a:cubicBezTo>
                  <a:lnTo>
                    <a:pt x="0" y="57424"/>
                  </a:lnTo>
                  <a:cubicBezTo>
                    <a:pt x="0" y="57779"/>
                    <a:pt x="267" y="58046"/>
                    <a:pt x="622" y="58046"/>
                  </a:cubicBezTo>
                  <a:cubicBezTo>
                    <a:pt x="888" y="58046"/>
                    <a:pt x="1154" y="57779"/>
                    <a:pt x="1154" y="57424"/>
                  </a:cubicBezTo>
                  <a:lnTo>
                    <a:pt x="1154" y="533"/>
                  </a:lnTo>
                  <a:cubicBezTo>
                    <a:pt x="1154" y="178"/>
                    <a:pt x="888" y="0"/>
                    <a:pt x="622"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1" name="Google Shape;362;p41"/>
            <p:cNvSpPr/>
            <p:nvPr/>
          </p:nvSpPr>
          <p:spPr>
            <a:xfrm>
              <a:off x="7529147" y="2964627"/>
              <a:ext cx="11254" cy="592212"/>
            </a:xfrm>
            <a:custGeom>
              <a:avLst/>
              <a:gdLst/>
              <a:ahLst/>
              <a:cxnLst/>
              <a:rect l="l" t="t" r="r" b="b"/>
              <a:pathLst>
                <a:path w="1066" h="56094" extrusionOk="0">
                  <a:moveTo>
                    <a:pt x="533" y="1"/>
                  </a:moveTo>
                  <a:cubicBezTo>
                    <a:pt x="266" y="1"/>
                    <a:pt x="0" y="178"/>
                    <a:pt x="0" y="533"/>
                  </a:cubicBezTo>
                  <a:lnTo>
                    <a:pt x="0" y="55472"/>
                  </a:lnTo>
                  <a:cubicBezTo>
                    <a:pt x="0" y="55827"/>
                    <a:pt x="266" y="56094"/>
                    <a:pt x="533" y="56094"/>
                  </a:cubicBezTo>
                  <a:cubicBezTo>
                    <a:pt x="799" y="56094"/>
                    <a:pt x="1065" y="55827"/>
                    <a:pt x="1065" y="55472"/>
                  </a:cubicBezTo>
                  <a:lnTo>
                    <a:pt x="1065" y="533"/>
                  </a:lnTo>
                  <a:cubicBezTo>
                    <a:pt x="1065" y="178"/>
                    <a:pt x="799" y="1"/>
                    <a:pt x="533"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2" name="Google Shape;363;p41"/>
            <p:cNvSpPr/>
            <p:nvPr/>
          </p:nvSpPr>
          <p:spPr>
            <a:xfrm>
              <a:off x="7608793" y="2988994"/>
              <a:ext cx="12194" cy="567846"/>
            </a:xfrm>
            <a:custGeom>
              <a:avLst/>
              <a:gdLst/>
              <a:ahLst/>
              <a:cxnLst/>
              <a:rect l="l" t="t" r="r" b="b"/>
              <a:pathLst>
                <a:path w="1155" h="53786" extrusionOk="0">
                  <a:moveTo>
                    <a:pt x="533" y="0"/>
                  </a:moveTo>
                  <a:cubicBezTo>
                    <a:pt x="267" y="0"/>
                    <a:pt x="0" y="267"/>
                    <a:pt x="0" y="622"/>
                  </a:cubicBezTo>
                  <a:lnTo>
                    <a:pt x="0" y="53164"/>
                  </a:lnTo>
                  <a:cubicBezTo>
                    <a:pt x="0" y="53519"/>
                    <a:pt x="267" y="53786"/>
                    <a:pt x="533" y="53786"/>
                  </a:cubicBezTo>
                  <a:cubicBezTo>
                    <a:pt x="888" y="53786"/>
                    <a:pt x="1154" y="53519"/>
                    <a:pt x="1154" y="53164"/>
                  </a:cubicBezTo>
                  <a:lnTo>
                    <a:pt x="1154" y="622"/>
                  </a:lnTo>
                  <a:cubicBezTo>
                    <a:pt x="1154" y="267"/>
                    <a:pt x="888" y="0"/>
                    <a:pt x="533"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3" name="Google Shape;364;p41"/>
            <p:cNvSpPr/>
            <p:nvPr/>
          </p:nvSpPr>
          <p:spPr>
            <a:xfrm>
              <a:off x="7714674" y="3218567"/>
              <a:ext cx="142442" cy="338273"/>
            </a:xfrm>
            <a:custGeom>
              <a:avLst/>
              <a:gdLst/>
              <a:ahLst/>
              <a:cxnLst/>
              <a:rect l="l" t="t" r="r" b="b"/>
              <a:pathLst>
                <a:path w="13492" h="32041" extrusionOk="0">
                  <a:moveTo>
                    <a:pt x="533" y="0"/>
                  </a:moveTo>
                  <a:cubicBezTo>
                    <a:pt x="178" y="0"/>
                    <a:pt x="1" y="266"/>
                    <a:pt x="1" y="621"/>
                  </a:cubicBezTo>
                  <a:cubicBezTo>
                    <a:pt x="1" y="888"/>
                    <a:pt x="178" y="1154"/>
                    <a:pt x="533" y="1154"/>
                  </a:cubicBezTo>
                  <a:lnTo>
                    <a:pt x="12338" y="1154"/>
                  </a:lnTo>
                  <a:lnTo>
                    <a:pt x="12338" y="31419"/>
                  </a:lnTo>
                  <a:cubicBezTo>
                    <a:pt x="12338" y="31774"/>
                    <a:pt x="12604" y="32041"/>
                    <a:pt x="12959" y="32041"/>
                  </a:cubicBezTo>
                  <a:cubicBezTo>
                    <a:pt x="13225" y="32041"/>
                    <a:pt x="13491" y="31774"/>
                    <a:pt x="13491" y="31419"/>
                  </a:cubicBezTo>
                  <a:lnTo>
                    <a:pt x="13491"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4" name="Google Shape;365;p41"/>
            <p:cNvSpPr/>
            <p:nvPr/>
          </p:nvSpPr>
          <p:spPr>
            <a:xfrm>
              <a:off x="7714674" y="3278534"/>
              <a:ext cx="142442" cy="11254"/>
            </a:xfrm>
            <a:custGeom>
              <a:avLst/>
              <a:gdLst/>
              <a:ahLst/>
              <a:cxnLst/>
              <a:rect l="l" t="t" r="r" b="b"/>
              <a:pathLst>
                <a:path w="13492" h="1066" extrusionOk="0">
                  <a:moveTo>
                    <a:pt x="533" y="1"/>
                  </a:moveTo>
                  <a:cubicBezTo>
                    <a:pt x="178" y="1"/>
                    <a:pt x="1" y="267"/>
                    <a:pt x="1" y="533"/>
                  </a:cubicBezTo>
                  <a:cubicBezTo>
                    <a:pt x="1" y="799"/>
                    <a:pt x="178" y="1066"/>
                    <a:pt x="533" y="1066"/>
                  </a:cubicBezTo>
                  <a:lnTo>
                    <a:pt x="12959" y="1066"/>
                  </a:lnTo>
                  <a:cubicBezTo>
                    <a:pt x="13225" y="1066"/>
                    <a:pt x="13491" y="799"/>
                    <a:pt x="13491" y="533"/>
                  </a:cubicBezTo>
                  <a:cubicBezTo>
                    <a:pt x="13491" y="267"/>
                    <a:pt x="13225"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5" name="Google Shape;366;p41"/>
            <p:cNvSpPr/>
            <p:nvPr/>
          </p:nvSpPr>
          <p:spPr>
            <a:xfrm>
              <a:off x="7712805" y="3336632"/>
              <a:ext cx="146179" cy="11254"/>
            </a:xfrm>
            <a:custGeom>
              <a:avLst/>
              <a:gdLst/>
              <a:ahLst/>
              <a:cxnLst/>
              <a:rect l="l" t="t" r="r" b="b"/>
              <a:pathLst>
                <a:path w="13846" h="1066" extrusionOk="0">
                  <a:moveTo>
                    <a:pt x="710" y="0"/>
                  </a:moveTo>
                  <a:cubicBezTo>
                    <a:pt x="0" y="0"/>
                    <a:pt x="0" y="1065"/>
                    <a:pt x="710"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6" name="Google Shape;367;p41"/>
            <p:cNvSpPr/>
            <p:nvPr/>
          </p:nvSpPr>
          <p:spPr>
            <a:xfrm>
              <a:off x="7714674" y="3393790"/>
              <a:ext cx="142442" cy="12194"/>
            </a:xfrm>
            <a:custGeom>
              <a:avLst/>
              <a:gdLst/>
              <a:ahLst/>
              <a:cxnLst/>
              <a:rect l="l" t="t" r="r" b="b"/>
              <a:pathLst>
                <a:path w="13492" h="1155" extrusionOk="0">
                  <a:moveTo>
                    <a:pt x="533" y="0"/>
                  </a:moveTo>
                  <a:cubicBezTo>
                    <a:pt x="178" y="0"/>
                    <a:pt x="1" y="267"/>
                    <a:pt x="1" y="622"/>
                  </a:cubicBezTo>
                  <a:cubicBezTo>
                    <a:pt x="1" y="888"/>
                    <a:pt x="178" y="1154"/>
                    <a:pt x="533" y="1154"/>
                  </a:cubicBezTo>
                  <a:lnTo>
                    <a:pt x="12959" y="1154"/>
                  </a:lnTo>
                  <a:cubicBezTo>
                    <a:pt x="13225" y="1154"/>
                    <a:pt x="13491" y="888"/>
                    <a:pt x="13491" y="622"/>
                  </a:cubicBezTo>
                  <a:cubicBezTo>
                    <a:pt x="13491" y="267"/>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7" name="Google Shape;368;p41"/>
            <p:cNvSpPr/>
            <p:nvPr/>
          </p:nvSpPr>
          <p:spPr>
            <a:xfrm>
              <a:off x="7714674" y="3451888"/>
              <a:ext cx="142442" cy="11254"/>
            </a:xfrm>
            <a:custGeom>
              <a:avLst/>
              <a:gdLst/>
              <a:ahLst/>
              <a:cxnLst/>
              <a:rect l="l" t="t" r="r" b="b"/>
              <a:pathLst>
                <a:path w="13492" h="1066" extrusionOk="0">
                  <a:moveTo>
                    <a:pt x="533" y="0"/>
                  </a:moveTo>
                  <a:cubicBezTo>
                    <a:pt x="178" y="0"/>
                    <a:pt x="1" y="266"/>
                    <a:pt x="1" y="533"/>
                  </a:cubicBezTo>
                  <a:cubicBezTo>
                    <a:pt x="1" y="888"/>
                    <a:pt x="178" y="1065"/>
                    <a:pt x="533" y="1065"/>
                  </a:cubicBezTo>
                  <a:lnTo>
                    <a:pt x="12959" y="1065"/>
                  </a:lnTo>
                  <a:cubicBezTo>
                    <a:pt x="13225" y="1065"/>
                    <a:pt x="13491" y="888"/>
                    <a:pt x="13491" y="533"/>
                  </a:cubicBezTo>
                  <a:cubicBezTo>
                    <a:pt x="13491" y="266"/>
                    <a:pt x="13225"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8" name="Google Shape;369;p41"/>
            <p:cNvSpPr/>
            <p:nvPr/>
          </p:nvSpPr>
          <p:spPr>
            <a:xfrm>
              <a:off x="7712805" y="3509975"/>
              <a:ext cx="146179" cy="11254"/>
            </a:xfrm>
            <a:custGeom>
              <a:avLst/>
              <a:gdLst/>
              <a:ahLst/>
              <a:cxnLst/>
              <a:rect l="l" t="t" r="r" b="b"/>
              <a:pathLst>
                <a:path w="13846" h="1066" extrusionOk="0">
                  <a:moveTo>
                    <a:pt x="710" y="1"/>
                  </a:moveTo>
                  <a:cubicBezTo>
                    <a:pt x="0" y="1"/>
                    <a:pt x="0" y="1066"/>
                    <a:pt x="710"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29" name="Google Shape;370;p41"/>
            <p:cNvSpPr/>
            <p:nvPr/>
          </p:nvSpPr>
          <p:spPr>
            <a:xfrm>
              <a:off x="7077497" y="3218567"/>
              <a:ext cx="142442" cy="338273"/>
            </a:xfrm>
            <a:custGeom>
              <a:avLst/>
              <a:gdLst/>
              <a:ahLst/>
              <a:cxnLst/>
              <a:rect l="l" t="t" r="r" b="b"/>
              <a:pathLst>
                <a:path w="13492" h="32041" extrusionOk="0">
                  <a:moveTo>
                    <a:pt x="1" y="0"/>
                  </a:moveTo>
                  <a:lnTo>
                    <a:pt x="1" y="31419"/>
                  </a:lnTo>
                  <a:cubicBezTo>
                    <a:pt x="1" y="31774"/>
                    <a:pt x="267" y="32041"/>
                    <a:pt x="622" y="32041"/>
                  </a:cubicBezTo>
                  <a:cubicBezTo>
                    <a:pt x="888" y="32041"/>
                    <a:pt x="1154" y="31774"/>
                    <a:pt x="1154" y="31419"/>
                  </a:cubicBezTo>
                  <a:lnTo>
                    <a:pt x="1154" y="1154"/>
                  </a:lnTo>
                  <a:lnTo>
                    <a:pt x="12959" y="1154"/>
                  </a:lnTo>
                  <a:cubicBezTo>
                    <a:pt x="13314" y="1154"/>
                    <a:pt x="13491" y="888"/>
                    <a:pt x="13491" y="621"/>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0" name="Google Shape;371;p41"/>
            <p:cNvSpPr/>
            <p:nvPr/>
          </p:nvSpPr>
          <p:spPr>
            <a:xfrm>
              <a:off x="7077497" y="3278534"/>
              <a:ext cx="142442" cy="11254"/>
            </a:xfrm>
            <a:custGeom>
              <a:avLst/>
              <a:gdLst/>
              <a:ahLst/>
              <a:cxnLst/>
              <a:rect l="l" t="t" r="r" b="b"/>
              <a:pathLst>
                <a:path w="13492" h="1066" extrusionOk="0">
                  <a:moveTo>
                    <a:pt x="622" y="1"/>
                  </a:moveTo>
                  <a:cubicBezTo>
                    <a:pt x="267" y="1"/>
                    <a:pt x="1" y="267"/>
                    <a:pt x="1" y="533"/>
                  </a:cubicBezTo>
                  <a:cubicBezTo>
                    <a:pt x="1" y="799"/>
                    <a:pt x="267" y="1066"/>
                    <a:pt x="622" y="1066"/>
                  </a:cubicBezTo>
                  <a:lnTo>
                    <a:pt x="12959" y="1066"/>
                  </a:lnTo>
                  <a:cubicBezTo>
                    <a:pt x="13314" y="1066"/>
                    <a:pt x="13491" y="799"/>
                    <a:pt x="13491" y="533"/>
                  </a:cubicBezTo>
                  <a:cubicBezTo>
                    <a:pt x="13491" y="267"/>
                    <a:pt x="13314" y="1"/>
                    <a:pt x="12959"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1" name="Google Shape;372;p41"/>
            <p:cNvSpPr/>
            <p:nvPr/>
          </p:nvSpPr>
          <p:spPr>
            <a:xfrm>
              <a:off x="7075628" y="3336632"/>
              <a:ext cx="146179" cy="11254"/>
            </a:xfrm>
            <a:custGeom>
              <a:avLst/>
              <a:gdLst/>
              <a:ahLst/>
              <a:cxnLst/>
              <a:rect l="l" t="t" r="r" b="b"/>
              <a:pathLst>
                <a:path w="13846" h="1066" extrusionOk="0">
                  <a:moveTo>
                    <a:pt x="799" y="0"/>
                  </a:moveTo>
                  <a:cubicBezTo>
                    <a:pt x="0" y="0"/>
                    <a:pt x="0" y="1065"/>
                    <a:pt x="799" y="1065"/>
                  </a:cubicBezTo>
                  <a:lnTo>
                    <a:pt x="13136" y="1065"/>
                  </a:lnTo>
                  <a:cubicBezTo>
                    <a:pt x="13846" y="1065"/>
                    <a:pt x="13846" y="0"/>
                    <a:pt x="1313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2" name="Google Shape;373;p41"/>
            <p:cNvSpPr/>
            <p:nvPr/>
          </p:nvSpPr>
          <p:spPr>
            <a:xfrm>
              <a:off x="7077497" y="3393790"/>
              <a:ext cx="142442" cy="12194"/>
            </a:xfrm>
            <a:custGeom>
              <a:avLst/>
              <a:gdLst/>
              <a:ahLst/>
              <a:cxnLst/>
              <a:rect l="l" t="t" r="r" b="b"/>
              <a:pathLst>
                <a:path w="13492" h="1155" extrusionOk="0">
                  <a:moveTo>
                    <a:pt x="622" y="0"/>
                  </a:moveTo>
                  <a:cubicBezTo>
                    <a:pt x="267" y="0"/>
                    <a:pt x="1" y="267"/>
                    <a:pt x="1" y="622"/>
                  </a:cubicBezTo>
                  <a:cubicBezTo>
                    <a:pt x="1" y="888"/>
                    <a:pt x="267" y="1154"/>
                    <a:pt x="622" y="1154"/>
                  </a:cubicBezTo>
                  <a:lnTo>
                    <a:pt x="12959" y="1154"/>
                  </a:lnTo>
                  <a:cubicBezTo>
                    <a:pt x="13314" y="1154"/>
                    <a:pt x="13491" y="888"/>
                    <a:pt x="13491" y="622"/>
                  </a:cubicBezTo>
                  <a:cubicBezTo>
                    <a:pt x="13491" y="267"/>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3" name="Google Shape;374;p41"/>
            <p:cNvSpPr/>
            <p:nvPr/>
          </p:nvSpPr>
          <p:spPr>
            <a:xfrm>
              <a:off x="7077497" y="3451888"/>
              <a:ext cx="142442" cy="11254"/>
            </a:xfrm>
            <a:custGeom>
              <a:avLst/>
              <a:gdLst/>
              <a:ahLst/>
              <a:cxnLst/>
              <a:rect l="l" t="t" r="r" b="b"/>
              <a:pathLst>
                <a:path w="13492" h="1066" extrusionOk="0">
                  <a:moveTo>
                    <a:pt x="622" y="0"/>
                  </a:moveTo>
                  <a:cubicBezTo>
                    <a:pt x="267" y="0"/>
                    <a:pt x="1" y="266"/>
                    <a:pt x="1" y="533"/>
                  </a:cubicBezTo>
                  <a:cubicBezTo>
                    <a:pt x="1" y="888"/>
                    <a:pt x="267" y="1065"/>
                    <a:pt x="622" y="1065"/>
                  </a:cubicBezTo>
                  <a:lnTo>
                    <a:pt x="12959" y="1065"/>
                  </a:lnTo>
                  <a:cubicBezTo>
                    <a:pt x="13314" y="1065"/>
                    <a:pt x="13491" y="888"/>
                    <a:pt x="13491" y="533"/>
                  </a:cubicBezTo>
                  <a:cubicBezTo>
                    <a:pt x="13491" y="266"/>
                    <a:pt x="13314" y="0"/>
                    <a:pt x="12959"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sp>
          <p:nvSpPr>
            <p:cNvPr id="34" name="Google Shape;375;p41"/>
            <p:cNvSpPr/>
            <p:nvPr/>
          </p:nvSpPr>
          <p:spPr>
            <a:xfrm>
              <a:off x="7075628" y="3509975"/>
              <a:ext cx="146179" cy="11254"/>
            </a:xfrm>
            <a:custGeom>
              <a:avLst/>
              <a:gdLst/>
              <a:ahLst/>
              <a:cxnLst/>
              <a:rect l="l" t="t" r="r" b="b"/>
              <a:pathLst>
                <a:path w="13846" h="1066" extrusionOk="0">
                  <a:moveTo>
                    <a:pt x="799" y="1"/>
                  </a:moveTo>
                  <a:cubicBezTo>
                    <a:pt x="0" y="1"/>
                    <a:pt x="0" y="1066"/>
                    <a:pt x="799" y="1066"/>
                  </a:cubicBezTo>
                  <a:lnTo>
                    <a:pt x="13136" y="1066"/>
                  </a:lnTo>
                  <a:cubicBezTo>
                    <a:pt x="13846" y="1066"/>
                    <a:pt x="13846" y="1"/>
                    <a:pt x="13136"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B87647"/>
                </a:solidFill>
              </a:endParaRPr>
            </a:p>
          </p:txBody>
        </p:sp>
      </p:grpSp>
      <p:sp>
        <p:nvSpPr>
          <p:cNvPr id="35" name="Google Shape;376;p41"/>
          <p:cNvSpPr txBox="1"/>
          <p:nvPr/>
        </p:nvSpPr>
        <p:spPr>
          <a:xfrm>
            <a:off x="3583307" y="4020912"/>
            <a:ext cx="2507065" cy="631279"/>
          </a:xfrm>
          <a:prstGeom prst="rect">
            <a:avLst/>
          </a:prstGeom>
          <a:noFill/>
          <a:ln>
            <a:noFill/>
          </a:ln>
        </p:spPr>
        <p:txBody>
          <a:bodyPr spcFirstLastPara="1" wrap="square" lIns="121900" tIns="121900" rIns="121900" bIns="121900" anchor="t" anchorCtr="0">
            <a:noAutofit/>
          </a:bodyPr>
          <a:lstStyle/>
          <a:p>
            <a:pPr algn="ctr"/>
            <a:endParaRPr sz="2400" dirty="0">
              <a:solidFill>
                <a:srgbClr val="797281"/>
              </a:solidFill>
              <a:latin typeface="Lato"/>
              <a:ea typeface="Lato"/>
              <a:cs typeface="Lato"/>
              <a:sym typeface="Lato"/>
            </a:endParaRPr>
          </a:p>
        </p:txBody>
      </p:sp>
      <p:sp>
        <p:nvSpPr>
          <p:cNvPr id="36" name="Google Shape;429;p44">
            <a:extLst>
              <a:ext uri="{FF2B5EF4-FFF2-40B4-BE49-F238E27FC236}">
                <a16:creationId xmlns="" xmlns:a16="http://schemas.microsoft.com/office/drawing/2014/main" id="{396AC206-88C1-028A-19E4-32F1A675945B}"/>
              </a:ext>
            </a:extLst>
          </p:cNvPr>
          <p:cNvSpPr/>
          <p:nvPr/>
        </p:nvSpPr>
        <p:spPr>
          <a:xfrm>
            <a:off x="6187705" y="4134487"/>
            <a:ext cx="856948" cy="763840"/>
          </a:xfrm>
          <a:prstGeom prst="ellipse">
            <a:avLst/>
          </a:prstGeom>
          <a:solidFill>
            <a:schemeClr val="lt2"/>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7" name="Google Shape;435;p44">
            <a:extLst>
              <a:ext uri="{FF2B5EF4-FFF2-40B4-BE49-F238E27FC236}">
                <a16:creationId xmlns="" xmlns:a16="http://schemas.microsoft.com/office/drawing/2014/main" id="{32C8645C-934A-8481-B456-374E4C83F0FF}"/>
              </a:ext>
            </a:extLst>
          </p:cNvPr>
          <p:cNvSpPr/>
          <p:nvPr/>
        </p:nvSpPr>
        <p:spPr>
          <a:xfrm>
            <a:off x="6351850" y="4086622"/>
            <a:ext cx="635741" cy="565571"/>
          </a:xfrm>
          <a:custGeom>
            <a:avLst/>
            <a:gdLst/>
            <a:ahLst/>
            <a:cxnLst/>
            <a:rect l="l" t="t" r="r" b="b"/>
            <a:pathLst>
              <a:path w="53279" h="53176" extrusionOk="0">
                <a:moveTo>
                  <a:pt x="38028" y="7497"/>
                </a:moveTo>
                <a:lnTo>
                  <a:pt x="29165" y="16352"/>
                </a:lnTo>
                <a:cubicBezTo>
                  <a:pt x="28583" y="16751"/>
                  <a:pt x="28035" y="17191"/>
                  <a:pt x="27536" y="17681"/>
                </a:cubicBezTo>
                <a:cubicBezTo>
                  <a:pt x="27628" y="15173"/>
                  <a:pt x="28666" y="12805"/>
                  <a:pt x="30444" y="11036"/>
                </a:cubicBezTo>
                <a:lnTo>
                  <a:pt x="31050" y="10421"/>
                </a:lnTo>
                <a:cubicBezTo>
                  <a:pt x="32903" y="8560"/>
                  <a:pt x="35403" y="7514"/>
                  <a:pt x="38028" y="7497"/>
                </a:cubicBezTo>
                <a:close/>
                <a:moveTo>
                  <a:pt x="25668" y="3236"/>
                </a:moveTo>
                <a:lnTo>
                  <a:pt x="25668" y="15779"/>
                </a:lnTo>
                <a:cubicBezTo>
                  <a:pt x="25526" y="16468"/>
                  <a:pt x="25460" y="17158"/>
                  <a:pt x="25443" y="17856"/>
                </a:cubicBezTo>
                <a:cubicBezTo>
                  <a:pt x="23740" y="16020"/>
                  <a:pt x="22802" y="13603"/>
                  <a:pt x="22802" y="11094"/>
                </a:cubicBezTo>
                <a:lnTo>
                  <a:pt x="22802" y="10222"/>
                </a:lnTo>
                <a:cubicBezTo>
                  <a:pt x="22802" y="7605"/>
                  <a:pt x="23832" y="5097"/>
                  <a:pt x="25668" y="3236"/>
                </a:cubicBezTo>
                <a:close/>
                <a:moveTo>
                  <a:pt x="17552" y="16385"/>
                </a:moveTo>
                <a:cubicBezTo>
                  <a:pt x="19413" y="16385"/>
                  <a:pt x="21240" y="16909"/>
                  <a:pt x="22818" y="17897"/>
                </a:cubicBezTo>
                <a:cubicBezTo>
                  <a:pt x="23142" y="18371"/>
                  <a:pt x="23508" y="18819"/>
                  <a:pt x="23898" y="19251"/>
                </a:cubicBezTo>
                <a:lnTo>
                  <a:pt x="9686" y="19251"/>
                </a:lnTo>
                <a:cubicBezTo>
                  <a:pt x="11546" y="17407"/>
                  <a:pt x="14063" y="16385"/>
                  <a:pt x="16680" y="16385"/>
                </a:cubicBezTo>
                <a:close/>
                <a:moveTo>
                  <a:pt x="36757" y="16385"/>
                </a:moveTo>
                <a:cubicBezTo>
                  <a:pt x="39373" y="16385"/>
                  <a:pt x="41890" y="17407"/>
                  <a:pt x="43751" y="19251"/>
                </a:cubicBezTo>
                <a:lnTo>
                  <a:pt x="28890" y="19251"/>
                </a:lnTo>
                <a:cubicBezTo>
                  <a:pt x="30759" y="17407"/>
                  <a:pt x="33268" y="16385"/>
                  <a:pt x="35893" y="16385"/>
                </a:cubicBezTo>
                <a:close/>
                <a:moveTo>
                  <a:pt x="24197" y="21319"/>
                </a:moveTo>
                <a:lnTo>
                  <a:pt x="13914" y="31603"/>
                </a:lnTo>
                <a:cubicBezTo>
                  <a:pt x="13930" y="28986"/>
                  <a:pt x="14985" y="26478"/>
                  <a:pt x="16838" y="24634"/>
                </a:cubicBezTo>
                <a:lnTo>
                  <a:pt x="17452" y="24019"/>
                </a:lnTo>
                <a:cubicBezTo>
                  <a:pt x="18806" y="22665"/>
                  <a:pt x="20526" y="21726"/>
                  <a:pt x="22403" y="21319"/>
                </a:cubicBezTo>
                <a:close/>
                <a:moveTo>
                  <a:pt x="27744" y="22474"/>
                </a:moveTo>
                <a:cubicBezTo>
                  <a:pt x="29580" y="24343"/>
                  <a:pt x="30602" y="26852"/>
                  <a:pt x="30602" y="29476"/>
                </a:cubicBezTo>
                <a:lnTo>
                  <a:pt x="30602" y="30349"/>
                </a:lnTo>
                <a:cubicBezTo>
                  <a:pt x="30602" y="32965"/>
                  <a:pt x="29580" y="35474"/>
                  <a:pt x="27744" y="37343"/>
                </a:cubicBezTo>
                <a:lnTo>
                  <a:pt x="27744" y="22474"/>
                </a:lnTo>
                <a:close/>
                <a:moveTo>
                  <a:pt x="26697" y="1"/>
                </a:moveTo>
                <a:cubicBezTo>
                  <a:pt x="26507" y="1"/>
                  <a:pt x="26312" y="54"/>
                  <a:pt x="26133" y="171"/>
                </a:cubicBezTo>
                <a:cubicBezTo>
                  <a:pt x="22752" y="2405"/>
                  <a:pt x="20717" y="6185"/>
                  <a:pt x="20725" y="10230"/>
                </a:cubicBezTo>
                <a:lnTo>
                  <a:pt x="20725" y="11094"/>
                </a:lnTo>
                <a:cubicBezTo>
                  <a:pt x="20725" y="12398"/>
                  <a:pt x="20933" y="13686"/>
                  <a:pt x="21348" y="14923"/>
                </a:cubicBezTo>
                <a:cubicBezTo>
                  <a:pt x="20127" y="14516"/>
                  <a:pt x="18840" y="14309"/>
                  <a:pt x="17552" y="14309"/>
                </a:cubicBezTo>
                <a:lnTo>
                  <a:pt x="16680" y="14309"/>
                </a:lnTo>
                <a:cubicBezTo>
                  <a:pt x="16672" y="14309"/>
                  <a:pt x="16663" y="14309"/>
                  <a:pt x="16655" y="14309"/>
                </a:cubicBezTo>
                <a:cubicBezTo>
                  <a:pt x="12619" y="14309"/>
                  <a:pt x="8851" y="16334"/>
                  <a:pt x="6629" y="19708"/>
                </a:cubicBezTo>
                <a:cubicBezTo>
                  <a:pt x="6172" y="20397"/>
                  <a:pt x="6670" y="21319"/>
                  <a:pt x="7493" y="21319"/>
                </a:cubicBezTo>
                <a:lnTo>
                  <a:pt x="17419" y="21319"/>
                </a:lnTo>
                <a:cubicBezTo>
                  <a:pt x="16912" y="21693"/>
                  <a:pt x="16422" y="22109"/>
                  <a:pt x="15982" y="22557"/>
                </a:cubicBezTo>
                <a:lnTo>
                  <a:pt x="15367" y="23172"/>
                </a:lnTo>
                <a:cubicBezTo>
                  <a:pt x="12502" y="26029"/>
                  <a:pt x="11264" y="30141"/>
                  <a:pt x="12078" y="34103"/>
                </a:cubicBezTo>
                <a:cubicBezTo>
                  <a:pt x="12153" y="34477"/>
                  <a:pt x="12427" y="34776"/>
                  <a:pt x="12792" y="34892"/>
                </a:cubicBezTo>
                <a:cubicBezTo>
                  <a:pt x="12892" y="34917"/>
                  <a:pt x="12992" y="34934"/>
                  <a:pt x="13091" y="34934"/>
                </a:cubicBezTo>
                <a:cubicBezTo>
                  <a:pt x="13374" y="34934"/>
                  <a:pt x="13631" y="34826"/>
                  <a:pt x="13831" y="34627"/>
                </a:cubicBezTo>
                <a:lnTo>
                  <a:pt x="25668" y="22790"/>
                </a:lnTo>
                <a:lnTo>
                  <a:pt x="25668" y="39536"/>
                </a:lnTo>
                <a:cubicBezTo>
                  <a:pt x="25668" y="40148"/>
                  <a:pt x="26168" y="40575"/>
                  <a:pt x="26707" y="40575"/>
                </a:cubicBezTo>
                <a:cubicBezTo>
                  <a:pt x="26900" y="40575"/>
                  <a:pt x="27097" y="40520"/>
                  <a:pt x="27279" y="40400"/>
                </a:cubicBezTo>
                <a:cubicBezTo>
                  <a:pt x="30651" y="38173"/>
                  <a:pt x="32687" y="34394"/>
                  <a:pt x="32678" y="30349"/>
                </a:cubicBezTo>
                <a:lnTo>
                  <a:pt x="32678" y="29476"/>
                </a:lnTo>
                <a:cubicBezTo>
                  <a:pt x="32678" y="28820"/>
                  <a:pt x="32620" y="28156"/>
                  <a:pt x="32512" y="27508"/>
                </a:cubicBezTo>
                <a:lnTo>
                  <a:pt x="32512" y="27508"/>
                </a:lnTo>
                <a:cubicBezTo>
                  <a:pt x="36682" y="30955"/>
                  <a:pt x="40079" y="35250"/>
                  <a:pt x="42480" y="40101"/>
                </a:cubicBezTo>
                <a:cubicBezTo>
                  <a:pt x="40362" y="41820"/>
                  <a:pt x="38725" y="44079"/>
                  <a:pt x="37754" y="46638"/>
                </a:cubicBezTo>
                <a:cubicBezTo>
                  <a:pt x="37072" y="46389"/>
                  <a:pt x="36458" y="45990"/>
                  <a:pt x="35951" y="45483"/>
                </a:cubicBezTo>
                <a:cubicBezTo>
                  <a:pt x="35748" y="45280"/>
                  <a:pt x="35482" y="45178"/>
                  <a:pt x="35216" y="45178"/>
                </a:cubicBezTo>
                <a:cubicBezTo>
                  <a:pt x="34950" y="45178"/>
                  <a:pt x="34684" y="45280"/>
                  <a:pt x="34481" y="45483"/>
                </a:cubicBezTo>
                <a:cubicBezTo>
                  <a:pt x="33509" y="46455"/>
                  <a:pt x="32234" y="46941"/>
                  <a:pt x="30959" y="46941"/>
                </a:cubicBezTo>
                <a:cubicBezTo>
                  <a:pt x="29684" y="46941"/>
                  <a:pt x="28409" y="46455"/>
                  <a:pt x="27437" y="45483"/>
                </a:cubicBezTo>
                <a:cubicBezTo>
                  <a:pt x="27233" y="45280"/>
                  <a:pt x="26968" y="45178"/>
                  <a:pt x="26702" y="45178"/>
                </a:cubicBezTo>
                <a:cubicBezTo>
                  <a:pt x="26436" y="45178"/>
                  <a:pt x="26170" y="45280"/>
                  <a:pt x="25967" y="45483"/>
                </a:cubicBezTo>
                <a:cubicBezTo>
                  <a:pt x="24995" y="46455"/>
                  <a:pt x="23720" y="46941"/>
                  <a:pt x="22445" y="46941"/>
                </a:cubicBezTo>
                <a:cubicBezTo>
                  <a:pt x="21170" y="46941"/>
                  <a:pt x="19894" y="46455"/>
                  <a:pt x="18923" y="45483"/>
                </a:cubicBezTo>
                <a:cubicBezTo>
                  <a:pt x="18719" y="45280"/>
                  <a:pt x="18453" y="45178"/>
                  <a:pt x="18187" y="45178"/>
                </a:cubicBezTo>
                <a:cubicBezTo>
                  <a:pt x="17922" y="45178"/>
                  <a:pt x="17656" y="45280"/>
                  <a:pt x="17452" y="45483"/>
                </a:cubicBezTo>
                <a:cubicBezTo>
                  <a:pt x="16480" y="46455"/>
                  <a:pt x="15205" y="46941"/>
                  <a:pt x="13930" y="46941"/>
                </a:cubicBezTo>
                <a:cubicBezTo>
                  <a:pt x="12655" y="46941"/>
                  <a:pt x="11380" y="46455"/>
                  <a:pt x="10408" y="45483"/>
                </a:cubicBezTo>
                <a:cubicBezTo>
                  <a:pt x="10205" y="45280"/>
                  <a:pt x="9939" y="45178"/>
                  <a:pt x="9673" y="45178"/>
                </a:cubicBezTo>
                <a:cubicBezTo>
                  <a:pt x="9407" y="45178"/>
                  <a:pt x="9142" y="45280"/>
                  <a:pt x="8938" y="45483"/>
                </a:cubicBezTo>
                <a:cubicBezTo>
                  <a:pt x="7966" y="46455"/>
                  <a:pt x="6691" y="46941"/>
                  <a:pt x="5416" y="46941"/>
                </a:cubicBezTo>
                <a:cubicBezTo>
                  <a:pt x="4141" y="46941"/>
                  <a:pt x="2866" y="46455"/>
                  <a:pt x="1894" y="45483"/>
                </a:cubicBezTo>
                <a:cubicBezTo>
                  <a:pt x="1689" y="45269"/>
                  <a:pt x="1417" y="45163"/>
                  <a:pt x="1147" y="45163"/>
                </a:cubicBezTo>
                <a:cubicBezTo>
                  <a:pt x="882" y="45163"/>
                  <a:pt x="617" y="45265"/>
                  <a:pt x="416" y="45467"/>
                </a:cubicBezTo>
                <a:cubicBezTo>
                  <a:pt x="0" y="45882"/>
                  <a:pt x="9" y="46546"/>
                  <a:pt x="424" y="46953"/>
                </a:cubicBezTo>
                <a:cubicBezTo>
                  <a:pt x="1793" y="48318"/>
                  <a:pt x="3602" y="49016"/>
                  <a:pt x="5419" y="49016"/>
                </a:cubicBezTo>
                <a:cubicBezTo>
                  <a:pt x="6909" y="49016"/>
                  <a:pt x="8404" y="48547"/>
                  <a:pt x="9669" y="47593"/>
                </a:cubicBezTo>
                <a:cubicBezTo>
                  <a:pt x="10932" y="48544"/>
                  <a:pt x="12431" y="49020"/>
                  <a:pt x="13929" y="49020"/>
                </a:cubicBezTo>
                <a:cubicBezTo>
                  <a:pt x="15428" y="49020"/>
                  <a:pt x="16925" y="48544"/>
                  <a:pt x="18183" y="47593"/>
                </a:cubicBezTo>
                <a:cubicBezTo>
                  <a:pt x="19446" y="48544"/>
                  <a:pt x="20945" y="49020"/>
                  <a:pt x="22444" y="49020"/>
                </a:cubicBezTo>
                <a:cubicBezTo>
                  <a:pt x="23942" y="49020"/>
                  <a:pt x="25439" y="48544"/>
                  <a:pt x="26698" y="47593"/>
                </a:cubicBezTo>
                <a:cubicBezTo>
                  <a:pt x="27960" y="48544"/>
                  <a:pt x="29459" y="49020"/>
                  <a:pt x="30958" y="49020"/>
                </a:cubicBezTo>
                <a:cubicBezTo>
                  <a:pt x="32456" y="49020"/>
                  <a:pt x="33953" y="48544"/>
                  <a:pt x="35212" y="47593"/>
                </a:cubicBezTo>
                <a:cubicBezTo>
                  <a:pt x="35802" y="48033"/>
                  <a:pt x="36449" y="48382"/>
                  <a:pt x="37139" y="48631"/>
                </a:cubicBezTo>
                <a:cubicBezTo>
                  <a:pt x="36873" y="49778"/>
                  <a:pt x="36740" y="50957"/>
                  <a:pt x="36740" y="52137"/>
                </a:cubicBezTo>
                <a:cubicBezTo>
                  <a:pt x="36740" y="52710"/>
                  <a:pt x="37205" y="53175"/>
                  <a:pt x="37778" y="53175"/>
                </a:cubicBezTo>
                <a:cubicBezTo>
                  <a:pt x="38352" y="53175"/>
                  <a:pt x="38817" y="52710"/>
                  <a:pt x="38817" y="52137"/>
                </a:cubicBezTo>
                <a:cubicBezTo>
                  <a:pt x="38825" y="44727"/>
                  <a:pt x="44831" y="38713"/>
                  <a:pt x="52248" y="38705"/>
                </a:cubicBezTo>
                <a:cubicBezTo>
                  <a:pt x="52822" y="38705"/>
                  <a:pt x="53279" y="38240"/>
                  <a:pt x="53279" y="37667"/>
                </a:cubicBezTo>
                <a:cubicBezTo>
                  <a:pt x="53279" y="37094"/>
                  <a:pt x="52822" y="36628"/>
                  <a:pt x="52248" y="36628"/>
                </a:cubicBezTo>
                <a:cubicBezTo>
                  <a:pt x="51742" y="36628"/>
                  <a:pt x="51252" y="36653"/>
                  <a:pt x="50762" y="36695"/>
                </a:cubicBezTo>
                <a:cubicBezTo>
                  <a:pt x="49599" y="34527"/>
                  <a:pt x="48253" y="32467"/>
                  <a:pt x="46750" y="30523"/>
                </a:cubicBezTo>
                <a:cubicBezTo>
                  <a:pt x="46543" y="30258"/>
                  <a:pt x="46238" y="30122"/>
                  <a:pt x="45929" y="30122"/>
                </a:cubicBezTo>
                <a:cubicBezTo>
                  <a:pt x="45706" y="30122"/>
                  <a:pt x="45480" y="30194"/>
                  <a:pt x="45288" y="30340"/>
                </a:cubicBezTo>
                <a:cubicBezTo>
                  <a:pt x="44839" y="30689"/>
                  <a:pt x="44756" y="31345"/>
                  <a:pt x="45105" y="31802"/>
                </a:cubicBezTo>
                <a:cubicBezTo>
                  <a:pt x="46401" y="33464"/>
                  <a:pt x="47564" y="35225"/>
                  <a:pt x="48594" y="37060"/>
                </a:cubicBezTo>
                <a:cubicBezTo>
                  <a:pt x="47040" y="37442"/>
                  <a:pt x="45562" y="38057"/>
                  <a:pt x="44199" y="38888"/>
                </a:cubicBezTo>
                <a:cubicBezTo>
                  <a:pt x="41201" y="32957"/>
                  <a:pt x="36798" y="27848"/>
                  <a:pt x="31374" y="24011"/>
                </a:cubicBezTo>
                <a:cubicBezTo>
                  <a:pt x="30876" y="23039"/>
                  <a:pt x="30253" y="22133"/>
                  <a:pt x="29513" y="21328"/>
                </a:cubicBezTo>
                <a:lnTo>
                  <a:pt x="33143" y="21328"/>
                </a:lnTo>
                <a:cubicBezTo>
                  <a:pt x="35120" y="22482"/>
                  <a:pt x="36998" y="23795"/>
                  <a:pt x="38767" y="25248"/>
                </a:cubicBezTo>
                <a:cubicBezTo>
                  <a:pt x="38962" y="25414"/>
                  <a:pt x="39198" y="25494"/>
                  <a:pt x="39434" y="25494"/>
                </a:cubicBezTo>
                <a:cubicBezTo>
                  <a:pt x="39731" y="25494"/>
                  <a:pt x="40025" y="25366"/>
                  <a:pt x="40229" y="25115"/>
                </a:cubicBezTo>
                <a:cubicBezTo>
                  <a:pt x="40594" y="24675"/>
                  <a:pt x="40536" y="24019"/>
                  <a:pt x="40096" y="23654"/>
                </a:cubicBezTo>
                <a:cubicBezTo>
                  <a:pt x="39108" y="22831"/>
                  <a:pt x="38086" y="22059"/>
                  <a:pt x="37023" y="21328"/>
                </a:cubicBezTo>
                <a:lnTo>
                  <a:pt x="45952" y="21328"/>
                </a:lnTo>
                <a:cubicBezTo>
                  <a:pt x="46774" y="21328"/>
                  <a:pt x="47273" y="20406"/>
                  <a:pt x="46816" y="19716"/>
                </a:cubicBezTo>
                <a:cubicBezTo>
                  <a:pt x="44594" y="16342"/>
                  <a:pt x="40826" y="14317"/>
                  <a:pt x="36790" y="14317"/>
                </a:cubicBezTo>
                <a:cubicBezTo>
                  <a:pt x="36782" y="14317"/>
                  <a:pt x="36773" y="14317"/>
                  <a:pt x="36765" y="14317"/>
                </a:cubicBezTo>
                <a:lnTo>
                  <a:pt x="35893" y="14317"/>
                </a:lnTo>
                <a:cubicBezTo>
                  <a:pt x="35848" y="14316"/>
                  <a:pt x="35802" y="14316"/>
                  <a:pt x="35757" y="14316"/>
                </a:cubicBezTo>
                <a:cubicBezTo>
                  <a:pt x="35171" y="14316"/>
                  <a:pt x="34585" y="14366"/>
                  <a:pt x="33999" y="14458"/>
                </a:cubicBezTo>
                <a:lnTo>
                  <a:pt x="41043" y="7414"/>
                </a:lnTo>
                <a:cubicBezTo>
                  <a:pt x="41633" y="6833"/>
                  <a:pt x="41325" y="5828"/>
                  <a:pt x="40520" y="5661"/>
                </a:cubicBezTo>
                <a:cubicBezTo>
                  <a:pt x="39717" y="5497"/>
                  <a:pt x="38908" y="5416"/>
                  <a:pt x="38104" y="5416"/>
                </a:cubicBezTo>
                <a:cubicBezTo>
                  <a:pt x="34943" y="5416"/>
                  <a:pt x="31867" y="6666"/>
                  <a:pt x="29588" y="8951"/>
                </a:cubicBezTo>
                <a:lnTo>
                  <a:pt x="28974" y="9566"/>
                </a:lnTo>
                <a:cubicBezTo>
                  <a:pt x="28525" y="10014"/>
                  <a:pt x="28110" y="10496"/>
                  <a:pt x="27744" y="11011"/>
                </a:cubicBezTo>
                <a:lnTo>
                  <a:pt x="27744" y="1043"/>
                </a:lnTo>
                <a:cubicBezTo>
                  <a:pt x="27738" y="429"/>
                  <a:pt x="27237" y="1"/>
                  <a:pt x="26697" y="1"/>
                </a:cubicBezTo>
                <a:close/>
              </a:path>
            </a:pathLst>
          </a:custGeom>
          <a:solidFill>
            <a:schemeClr val="lt1"/>
          </a:solidFill>
          <a:ln>
            <a:noFill/>
          </a:ln>
        </p:spPr>
        <p:txBody>
          <a:bodyPr spcFirstLastPara="1" wrap="square" lIns="121900" tIns="121900" rIns="121900" bIns="121900" anchor="ctr" anchorCtr="0">
            <a:noAutofit/>
          </a:bodyPr>
          <a:lstStyle/>
          <a:p>
            <a:endParaRPr sz="2400" dirty="0">
              <a:solidFill>
                <a:srgbClr val="25212A"/>
              </a:solidFill>
            </a:endParaRPr>
          </a:p>
        </p:txBody>
      </p:sp>
      <p:sp>
        <p:nvSpPr>
          <p:cNvPr id="38" name="Hộp Văn bản 44">
            <a:extLst>
              <a:ext uri="{FF2B5EF4-FFF2-40B4-BE49-F238E27FC236}">
                <a16:creationId xmlns="" xmlns:a16="http://schemas.microsoft.com/office/drawing/2014/main" id="{4F01E2C6-E345-DE3B-B7A6-DF1259232321}"/>
              </a:ext>
            </a:extLst>
          </p:cNvPr>
          <p:cNvSpPr txBox="1"/>
          <p:nvPr/>
        </p:nvSpPr>
        <p:spPr>
          <a:xfrm>
            <a:off x="2510213" y="675695"/>
            <a:ext cx="5273318" cy="1897892"/>
          </a:xfrm>
          <a:prstGeom prst="rect">
            <a:avLst/>
          </a:prstGeom>
          <a:noFill/>
        </p:spPr>
        <p:txBody>
          <a:bodyPr wrap="square">
            <a:spAutoFit/>
          </a:bodyPr>
          <a:lstStyle/>
          <a:p>
            <a:r>
              <a:rPr lang="en" sz="11733" b="1" dirty="0" smtClean="0">
                <a:solidFill>
                  <a:srgbClr val="25212A"/>
                </a:solidFill>
              </a:rPr>
              <a:t>0</a:t>
            </a:r>
            <a:r>
              <a:rPr lang="vi-VN" sz="11733" b="1" dirty="0" smtClean="0">
                <a:solidFill>
                  <a:srgbClr val="25212A"/>
                </a:solidFill>
              </a:rPr>
              <a:t>4</a:t>
            </a:r>
            <a:endParaRPr lang="vi-VN" sz="11733" b="1" dirty="0">
              <a:solidFill>
                <a:srgbClr val="25212A"/>
              </a:solidFill>
            </a:endParaRPr>
          </a:p>
        </p:txBody>
      </p:sp>
      <p:sp>
        <p:nvSpPr>
          <p:cNvPr id="39" name="Hộp Văn bản 4">
            <a:extLst>
              <a:ext uri="{FF2B5EF4-FFF2-40B4-BE49-F238E27FC236}">
                <a16:creationId xmlns="" xmlns:a16="http://schemas.microsoft.com/office/drawing/2014/main" id="{40BF2F9C-38E9-2EF4-4BC4-D158B24ED2C7}"/>
              </a:ext>
            </a:extLst>
          </p:cNvPr>
          <p:cNvSpPr txBox="1"/>
          <p:nvPr/>
        </p:nvSpPr>
        <p:spPr>
          <a:xfrm>
            <a:off x="2328488" y="3867361"/>
            <a:ext cx="3670656" cy="1077218"/>
          </a:xfrm>
          <a:prstGeom prst="rect">
            <a:avLst/>
          </a:prstGeom>
          <a:noFill/>
        </p:spPr>
        <p:txBody>
          <a:bodyPr wrap="square" rtlCol="0">
            <a:spAutoFit/>
          </a:bodyPr>
          <a:lstStyle/>
          <a:p>
            <a:pPr algn="ctr"/>
            <a:r>
              <a:rPr lang="vi-VN" sz="3200" b="1" kern="1600" dirty="0" smtClean="0">
                <a:solidFill>
                  <a:srgbClr val="25212A"/>
                </a:solidFill>
                <a:latin typeface="Times New Roman" panose="02020603050405020304" pitchFamily="18" charset="0"/>
                <a:ea typeface="Calibri" panose="020F0502020204030204" pitchFamily="34" charset="0"/>
              </a:rPr>
              <a:t>CÀI ĐẶT </a:t>
            </a:r>
          </a:p>
          <a:p>
            <a:pPr algn="ctr"/>
            <a:r>
              <a:rPr lang="vi-VN" sz="3200" b="1" kern="1600" dirty="0" smtClean="0">
                <a:solidFill>
                  <a:srgbClr val="25212A"/>
                </a:solidFill>
                <a:latin typeface="Times New Roman" panose="02020603050405020304" pitchFamily="18" charset="0"/>
                <a:ea typeface="Calibri" panose="020F0502020204030204" pitchFamily="34" charset="0"/>
              </a:rPr>
              <a:t>VÀ KẾT QUẢ</a:t>
            </a:r>
            <a:endParaRPr lang="vi-VN" sz="3200" dirty="0">
              <a:solidFill>
                <a:srgbClr val="25212A"/>
              </a:solidFill>
            </a:endParaRPr>
          </a:p>
        </p:txBody>
      </p:sp>
    </p:spTree>
    <p:extLst>
      <p:ext uri="{BB962C8B-B14F-4D97-AF65-F5344CB8AC3E}">
        <p14:creationId xmlns:p14="http://schemas.microsoft.com/office/powerpoint/2010/main" val="3814468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4</a:t>
            </a:r>
            <a:r>
              <a:rPr lang="vi-VN" dirty="0" smtClean="0"/>
              <a:t>.1. Cài đặt</a:t>
            </a:r>
            <a:endParaRPr lang="vi-VN" dirty="0"/>
          </a:p>
        </p:txBody>
      </p:sp>
      <p:sp>
        <p:nvSpPr>
          <p:cNvPr id="8" name="Rectangle 8"/>
          <p:cNvSpPr>
            <a:spLocks noChangeArrowheads="1"/>
          </p:cNvSpPr>
          <p:nvPr/>
        </p:nvSpPr>
        <p:spPr bwMode="auto">
          <a:xfrm>
            <a:off x="2374711" y="2307318"/>
            <a:ext cx="906211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Visual studio: </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Program.cs</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dòng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lệnh</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builder.Services.AddCors(option =&gt;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option.AddPolicy(</a:t>
            </a:r>
            <a:r>
              <a:rPr kumimoji="0" lang="vi-VN" altLang="zh-CN" sz="2000" b="0" i="0" u="none" strike="noStrike" cap="none" normalizeH="0" baseline="0" dirty="0" smtClean="0">
                <a:ln>
                  <a:noFill/>
                </a:ln>
                <a:solidFill>
                  <a:srgbClr val="A31515"/>
                </a:solidFill>
                <a:effectLst/>
                <a:latin typeface="Times New Roman" panose="02020603050405020304" pitchFamily="18" charset="0"/>
                <a:ea typeface="Arial" panose="020B0604020202020204" pitchFamily="34" charset="0"/>
                <a:cs typeface="Times New Roman" panose="02020603050405020304" pitchFamily="18" charset="0"/>
              </a:rPr>
              <a:t>"MyPolicy"</a:t>
            </a: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builder =&gt;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builder.AllowAnyOrigin()</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.AllowAnyMethod()</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.AllowAnyHeader();</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12295" name="Picture 1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568" y="4430783"/>
            <a:ext cx="3413663" cy="11761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a:spLocks noChangeArrowheads="1"/>
          </p:cNvSpPr>
          <p:nvPr/>
        </p:nvSpPr>
        <p:spPr bwMode="auto">
          <a:xfrm>
            <a:off x="7503943" y="3916826"/>
            <a:ext cx="36182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zh-CN" sz="13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vi-VN" altLang="zh-C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Chạy</a:t>
            </a:r>
            <a:r>
              <a:rPr kumimoji="0" lang="vi-VN" altLang="zh-CN" sz="2000" b="0" i="0" u="none" strike="noStrike" cap="none" normalizeH="0" dirty="0" smtClean="0">
                <a:ln>
                  <a:noFill/>
                </a:ln>
                <a:solidFill>
                  <a:schemeClr val="tx1"/>
                </a:solidFill>
                <a:effectLst/>
                <a:latin typeface="+mj-lt"/>
                <a:ea typeface="Times New Roman" panose="02020603050405020304" pitchFamily="18" charset="0"/>
                <a:cs typeface="Times New Roman" panose="02020603050405020304" pitchFamily="18" charset="0"/>
              </a:rPr>
              <a:t> IIS Express </a:t>
            </a:r>
            <a:r>
              <a:rPr kumimoji="0" lang="vi-VN" altLang="zh-C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để sử dụng url.</a:t>
            </a:r>
            <a:endParaRPr kumimoji="0" lang="vi-VN" altLang="zh-CN" sz="2000" b="0" i="0" u="none" strike="noStrike" cap="none" normalizeH="0" baseline="0" dirty="0" smtClean="0">
              <a:ln>
                <a:noFill/>
              </a:ln>
              <a:solidFill>
                <a:schemeClr val="tx1"/>
              </a:solidFill>
              <a:effectLst/>
              <a:latin typeface="+mj-lt"/>
            </a:endParaRPr>
          </a:p>
        </p:txBody>
      </p:sp>
      <p:sp>
        <p:nvSpPr>
          <p:cNvPr id="10" name="Rectangle 9"/>
          <p:cNvSpPr/>
          <p:nvPr/>
        </p:nvSpPr>
        <p:spPr>
          <a:xfrm>
            <a:off x="7538568" y="2990212"/>
            <a:ext cx="2688557" cy="452432"/>
          </a:xfrm>
          <a:prstGeom prst="rect">
            <a:avLst/>
          </a:prstGeom>
        </p:spPr>
        <p:txBody>
          <a:bodyPr wrap="none">
            <a:spAutoFit/>
          </a:bodyPr>
          <a:lstStyle/>
          <a:p>
            <a:pPr>
              <a:lnSpc>
                <a:spcPct val="130000"/>
              </a:lnSpc>
            </a:pPr>
            <a:r>
              <a:rPr lang="vi-VN"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app.UseCors(</a:t>
            </a:r>
            <a:r>
              <a:rPr lang="vi-VN" dirty="0">
                <a:solidFill>
                  <a:srgbClr val="A31515"/>
                </a:solidFill>
                <a:latin typeface="Times New Roman" panose="02020603050405020304" pitchFamily="18" charset="0"/>
                <a:ea typeface="Arial" panose="020B0604020202020204" pitchFamily="34" charset="0"/>
                <a:cs typeface="Times New Roman" panose="02020603050405020304" pitchFamily="18" charset="0"/>
              </a:rPr>
              <a:t>"MyPolicy"</a:t>
            </a:r>
            <a:r>
              <a:rPr lang="vi-VN"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a:t>
            </a:r>
            <a:endParaRPr lang="vi-VN" sz="1600" dirty="0">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7211022" y="3330275"/>
            <a:ext cx="3583673" cy="452432"/>
          </a:xfrm>
          <a:prstGeom prst="rect">
            <a:avLst/>
          </a:prstGeom>
        </p:spPr>
        <p:txBody>
          <a:bodyPr wrap="none">
            <a:spAutoFit/>
          </a:bodyPr>
          <a:lstStyle/>
          <a:p>
            <a:pPr marR="705485" lvl="0" hangingPunct="0">
              <a:lnSpc>
                <a:spcPct val="130000"/>
              </a:lnSpc>
              <a:spcAft>
                <a:spcPts val="0"/>
              </a:spcAft>
            </a:pPr>
            <a:r>
              <a:rPr lang="vi-VN" dirty="0" smtClean="0">
                <a:solidFill>
                  <a:srgbClr val="000000"/>
                </a:solidFill>
                <a:latin typeface="Times New Roman" panose="02020603050405020304" pitchFamily="18" charset="0"/>
                <a:ea typeface="Arial" panose="020B0604020202020204" pitchFamily="34" charset="0"/>
                <a:cs typeface="Times New Roman" panose="02020603050405020304" pitchFamily="18" charset="0"/>
              </a:rPr>
              <a:t>      app.UseAuthentication</a:t>
            </a:r>
            <a:r>
              <a:rPr lang="vi-VN"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a:t>
            </a:r>
            <a:endParaRPr lang="vi-V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27710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4</a:t>
            </a:r>
            <a:r>
              <a:rPr lang="vi-VN" dirty="0" smtClean="0"/>
              <a:t>.1. Cài đặt</a:t>
            </a:r>
            <a:endParaRPr lang="vi-VN" dirty="0"/>
          </a:p>
        </p:txBody>
      </p:sp>
      <p:sp>
        <p:nvSpPr>
          <p:cNvPr id="8" name="Rectangle 8"/>
          <p:cNvSpPr>
            <a:spLocks noChangeArrowheads="1"/>
          </p:cNvSpPr>
          <p:nvPr/>
        </p:nvSpPr>
        <p:spPr bwMode="auto">
          <a:xfrm>
            <a:off x="2102187" y="2173199"/>
            <a:ext cx="906211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Visual studio: </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Program.cs</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dòng</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lệnh</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zh-CN" sz="20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builder.Services.AddCors(option =&gt;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option.AddPolicy(</a:t>
            </a:r>
            <a:r>
              <a:rPr kumimoji="0" lang="vi-VN" altLang="zh-CN" sz="2000" b="0" i="0" u="none" strike="noStrike" cap="none" normalizeH="0" baseline="0" dirty="0" smtClean="0">
                <a:ln>
                  <a:noFill/>
                </a:ln>
                <a:solidFill>
                  <a:srgbClr val="A31515"/>
                </a:solidFill>
                <a:effectLst/>
                <a:latin typeface="Times New Roman" panose="02020603050405020304" pitchFamily="18" charset="0"/>
                <a:ea typeface="Arial" panose="020B0604020202020204" pitchFamily="34" charset="0"/>
                <a:cs typeface="Times New Roman" panose="02020603050405020304" pitchFamily="18" charset="0"/>
              </a:rPr>
              <a:t>"MyPolicy"</a:t>
            </a: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builder =&gt;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builder.AllowAnyOrigin()</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.AllowAnyMethod()</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.AllowAnyHeader();</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zh-CN" sz="2000" b="0" i="0" u="none" strike="noStrike" cap="none" normalizeH="0" baseline="0" dirty="0" smtClean="0">
                <a:ln>
                  <a:noFill/>
                </a:ln>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kumimoji="0" lang="vi-VN" altLang="zh-CN"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12295" name="Picture 1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943" y="4036897"/>
            <a:ext cx="3079390" cy="10609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a:spLocks noChangeArrowheads="1"/>
          </p:cNvSpPr>
          <p:nvPr/>
        </p:nvSpPr>
        <p:spPr bwMode="auto">
          <a:xfrm>
            <a:off x="7340728" y="3584465"/>
            <a:ext cx="36182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zh-CN" sz="13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vi-VN" altLang="zh-C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Chạy</a:t>
            </a:r>
            <a:r>
              <a:rPr kumimoji="0" lang="vi-VN" altLang="zh-CN" sz="2000" b="0" i="0" u="none" strike="noStrike" cap="none" normalizeH="0" dirty="0" smtClean="0">
                <a:ln>
                  <a:noFill/>
                </a:ln>
                <a:solidFill>
                  <a:schemeClr val="tx1"/>
                </a:solidFill>
                <a:effectLst/>
                <a:latin typeface="+mj-lt"/>
                <a:ea typeface="Times New Roman" panose="02020603050405020304" pitchFamily="18" charset="0"/>
                <a:cs typeface="Times New Roman" panose="02020603050405020304" pitchFamily="18" charset="0"/>
              </a:rPr>
              <a:t> IIS Express </a:t>
            </a:r>
            <a:r>
              <a:rPr kumimoji="0" lang="vi-VN" altLang="zh-C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để sử dụng url.</a:t>
            </a:r>
            <a:endParaRPr kumimoji="0" lang="vi-VN" altLang="zh-CN" sz="2000" b="0" i="0" u="none" strike="noStrike" cap="none" normalizeH="0" baseline="0" dirty="0" smtClean="0">
              <a:ln>
                <a:noFill/>
              </a:ln>
              <a:solidFill>
                <a:schemeClr val="tx1"/>
              </a:solidFill>
              <a:effectLst/>
              <a:latin typeface="+mj-lt"/>
            </a:endParaRPr>
          </a:p>
        </p:txBody>
      </p:sp>
      <p:sp>
        <p:nvSpPr>
          <p:cNvPr id="10" name="Rectangle 9"/>
          <p:cNvSpPr/>
          <p:nvPr/>
        </p:nvSpPr>
        <p:spPr>
          <a:xfrm>
            <a:off x="7503943" y="2778217"/>
            <a:ext cx="2688557" cy="452432"/>
          </a:xfrm>
          <a:prstGeom prst="rect">
            <a:avLst/>
          </a:prstGeom>
        </p:spPr>
        <p:txBody>
          <a:bodyPr wrap="none">
            <a:spAutoFit/>
          </a:bodyPr>
          <a:lstStyle/>
          <a:p>
            <a:pPr>
              <a:lnSpc>
                <a:spcPct val="130000"/>
              </a:lnSpc>
            </a:pPr>
            <a:r>
              <a:rPr lang="vi-VN"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app.UseCors(</a:t>
            </a:r>
            <a:r>
              <a:rPr lang="vi-VN" dirty="0">
                <a:solidFill>
                  <a:srgbClr val="A31515"/>
                </a:solidFill>
                <a:latin typeface="Times New Roman" panose="02020603050405020304" pitchFamily="18" charset="0"/>
                <a:ea typeface="Arial" panose="020B0604020202020204" pitchFamily="34" charset="0"/>
                <a:cs typeface="Times New Roman" panose="02020603050405020304" pitchFamily="18" charset="0"/>
              </a:rPr>
              <a:t>"MyPolicy"</a:t>
            </a:r>
            <a:r>
              <a:rPr lang="vi-VN"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a:t>
            </a:r>
            <a:endParaRPr lang="vi-VN" sz="1600" dirty="0">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7170079" y="3136804"/>
            <a:ext cx="3583673" cy="452432"/>
          </a:xfrm>
          <a:prstGeom prst="rect">
            <a:avLst/>
          </a:prstGeom>
        </p:spPr>
        <p:txBody>
          <a:bodyPr wrap="none">
            <a:spAutoFit/>
          </a:bodyPr>
          <a:lstStyle/>
          <a:p>
            <a:pPr marR="705485" lvl="0" hangingPunct="0">
              <a:lnSpc>
                <a:spcPct val="130000"/>
              </a:lnSpc>
              <a:spcAft>
                <a:spcPts val="0"/>
              </a:spcAft>
            </a:pPr>
            <a:r>
              <a:rPr lang="vi-VN" dirty="0" smtClean="0">
                <a:solidFill>
                  <a:srgbClr val="000000"/>
                </a:solidFill>
                <a:latin typeface="Times New Roman" panose="02020603050405020304" pitchFamily="18" charset="0"/>
                <a:ea typeface="Arial" panose="020B0604020202020204" pitchFamily="34" charset="0"/>
                <a:cs typeface="Times New Roman" panose="02020603050405020304" pitchFamily="18" charset="0"/>
              </a:rPr>
              <a:t>      app.UseAuthentication</a:t>
            </a:r>
            <a:r>
              <a:rPr lang="vi-VN"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a:t>
            </a:r>
            <a:endParaRPr lang="vi-VN" sz="1600" dirty="0">
              <a:effectLst/>
              <a:latin typeface="Times New Roman" panose="02020603050405020304" pitchFamily="18" charset="0"/>
              <a:ea typeface="Times New Roman" panose="02020603050405020304" pitchFamily="18" charset="0"/>
            </a:endParaRPr>
          </a:p>
        </p:txBody>
      </p:sp>
      <p:sp>
        <p:nvSpPr>
          <p:cNvPr id="3" name="Rectangle 2"/>
          <p:cNvSpPr/>
          <p:nvPr/>
        </p:nvSpPr>
        <p:spPr>
          <a:xfrm>
            <a:off x="2493862" y="5442936"/>
            <a:ext cx="6468053" cy="452496"/>
          </a:xfrm>
          <a:prstGeom prst="rect">
            <a:avLst/>
          </a:prstGeom>
        </p:spPr>
        <p:txBody>
          <a:bodyPr wrap="none">
            <a:spAutoFit/>
          </a:bodyPr>
          <a:lstStyle/>
          <a:p>
            <a:pPr marL="342900" marR="705485" lvl="0" indent="-342900" hangingPunct="0">
              <a:lnSpc>
                <a:spcPct val="130000"/>
              </a:lnSpc>
              <a:spcAft>
                <a:spcPts val="0"/>
              </a:spcAft>
              <a:buFont typeface="Symbol" panose="05050102010706020507" pitchFamily="18" charset="2"/>
              <a:buChar char=""/>
            </a:pPr>
            <a:r>
              <a:rPr lang="en-US" sz="2000" dirty="0" err="1" smtClean="0">
                <a:latin typeface="Times New Roman" panose="02020603050405020304" pitchFamily="18" charset="0"/>
                <a:ea typeface="Times New Roman" panose="02020603050405020304" pitchFamily="18" charset="0"/>
                <a:cs typeface="Times New Roman" panose="02020603050405020304" pitchFamily="18" charset="0"/>
              </a:rPr>
              <a:t>Trong</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visual studio code: </a:t>
            </a:r>
            <a:r>
              <a:rPr lang="en-US" sz="2000" dirty="0" err="1" smtClean="0">
                <a:latin typeface="Times New Roman" panose="02020603050405020304" pitchFamily="18" charset="0"/>
                <a:ea typeface="Times New Roman" panose="02020603050405020304" pitchFamily="18" charset="0"/>
                <a:cs typeface="Times New Roman" panose="02020603050405020304" pitchFamily="18" charset="0"/>
              </a:rPr>
              <a:t>mở</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terminal </a:t>
            </a:r>
            <a:r>
              <a:rPr lang="en-US" sz="2000" dirty="0" err="1" smtClean="0">
                <a:latin typeface="Times New Roman" panose="02020603050405020304" pitchFamily="18" charset="0"/>
                <a:ea typeface="Times New Roman" panose="02020603050405020304" pitchFamily="18" charset="0"/>
                <a:cs typeface="Times New Roman" panose="02020603050405020304" pitchFamily="18" charset="0"/>
              </a:rPr>
              <a:t>gõ</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cs typeface="Times New Roman" panose="02020603050405020304" pitchFamily="18" charset="0"/>
              </a:rPr>
              <a:t>lệnh</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ea typeface="Times New Roman" panose="02020603050405020304" pitchFamily="18" charset="0"/>
                <a:cs typeface="Times New Roman" panose="02020603050405020304" pitchFamily="18" charset="0"/>
              </a:rPr>
              <a:t>ng</a:t>
            </a:r>
            <a:r>
              <a:rPr lang="en-US" sz="2000" dirty="0" smtClean="0">
                <a:latin typeface="Times New Roman" panose="02020603050405020304" pitchFamily="18" charset="0"/>
                <a:ea typeface="Times New Roman" panose="02020603050405020304" pitchFamily="18" charset="0"/>
                <a:cs typeface="Times New Roman" panose="02020603050405020304" pitchFamily="18" charset="0"/>
              </a:rPr>
              <a:t> s</a:t>
            </a:r>
            <a:endParaRPr lang="vi-V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046345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6" name="Rectangle 5"/>
          <p:cNvSpPr>
            <a:spLocks noChangeArrowheads="1"/>
          </p:cNvSpPr>
          <p:nvPr/>
        </p:nvSpPr>
        <p:spPr bwMode="auto">
          <a:xfrm>
            <a:off x="2376985" y="2294327"/>
            <a:ext cx="283019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Trang Home</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 (</a:t>
            </a:r>
            <a:r>
              <a:rPr kumimoji="0" lang="en-US" sz="2000" b="0" i="0" u="none" strike="noStrike" cap="none" normalizeH="0" baseline="0" dirty="0" err="1" smtClean="0">
                <a:ln>
                  <a:noFill/>
                </a:ln>
                <a:solidFill>
                  <a:schemeClr val="tx1"/>
                </a:solidFill>
                <a:effectLst/>
                <a:latin typeface="+mj-lt"/>
                <a:ea typeface="Times New Roman" panose="02020603050405020304" pitchFamily="18" charset="0"/>
                <a:cs typeface="Times New Roman" panose="02020603050405020304" pitchFamily="18" charset="0"/>
              </a:rPr>
              <a:t>home.jsp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r>
              <a:rPr kumimoji="0" lang="vi-VN" sz="2000" b="0" i="0" u="none" strike="noStrike" cap="none" normalizeH="0" baseline="0" dirty="0" smtClean="0">
                <a:ln>
                  <a:noFill/>
                </a:ln>
                <a:solidFill>
                  <a:schemeClr val="tx1"/>
                </a:solidFill>
                <a:effectLst/>
                <a:latin typeface="+mj-lt"/>
                <a:ea typeface="Times New Roman" panose="02020603050405020304" pitchFamily="18" charset="0"/>
                <a:cs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1028" name="Picture 139" descr="Home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326" y="2924980"/>
            <a:ext cx="4686300" cy="26384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4085515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i="0" kern="1600" dirty="0">
                <a:solidFill>
                  <a:schemeClr val="tx1"/>
                </a:solidFill>
                <a:latin typeface="Times New Roman" panose="02020603050405020304" pitchFamily="18" charset="0"/>
                <a:ea typeface="Calibri" panose="020F0502020204030204" pitchFamily="34" charset="0"/>
              </a:rPr>
              <a:t>1. </a:t>
            </a:r>
            <a:r>
              <a:rPr lang="vi-VN" b="1" i="0" kern="1600" dirty="0" smtClean="0">
                <a:solidFill>
                  <a:schemeClr val="tx1"/>
                </a:solidFill>
                <a:latin typeface="Times New Roman" panose="02020603050405020304" pitchFamily="18" charset="0"/>
                <a:ea typeface="Calibri" panose="020F0502020204030204" pitchFamily="34" charset="0"/>
              </a:rPr>
              <a:t>Giới thiệu.</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1.2. Mục tiêu và đối tượng nghiên cứu.</a:t>
            </a:r>
            <a:endParaRPr lang="vi-VN" dirty="0"/>
          </a:p>
        </p:txBody>
      </p:sp>
      <p:sp>
        <p:nvSpPr>
          <p:cNvPr id="3" name="Rectangle 2"/>
          <p:cNvSpPr/>
          <p:nvPr/>
        </p:nvSpPr>
        <p:spPr>
          <a:xfrm>
            <a:off x="2447497" y="2284946"/>
            <a:ext cx="8525301" cy="3139321"/>
          </a:xfrm>
          <a:prstGeom prst="rect">
            <a:avLst/>
          </a:prstGeom>
        </p:spPr>
        <p:txBody>
          <a:bodyPr wrap="square">
            <a:spAutoFit/>
          </a:bodyPr>
          <a:lstStyle/>
          <a:p>
            <a:pPr>
              <a:lnSpc>
                <a:spcPct val="200000"/>
              </a:lnSpc>
            </a:pPr>
            <a:r>
              <a:rPr lang="vi-VN" sz="2000" b="1" dirty="0" smtClean="0">
                <a:effectLst/>
                <a:latin typeface="+mj-lt"/>
                <a:ea typeface="Times New Roman" panose="02020603050405020304" pitchFamily="18" charset="0"/>
              </a:rPr>
              <a:t>Mục tiêu:</a:t>
            </a:r>
          </a:p>
          <a:p>
            <a:pPr marL="342900" indent="-342900" algn="just">
              <a:buFont typeface="Arial" panose="020B0604020202020204" pitchFamily="34" charset="0"/>
              <a:buChar char="•"/>
            </a:pPr>
            <a:r>
              <a:rPr lang="vi-VN" sz="2000" dirty="0" smtClean="0">
                <a:effectLst/>
                <a:latin typeface="+mj-lt"/>
                <a:ea typeface="Times New Roman" panose="02020603050405020304" pitchFamily="18" charset="0"/>
              </a:rPr>
              <a:t>Xây dựng một hệ thống giúp bản thân có thêm khả năng sáng tạo, tư duy thông qua thiết kế giao diện tương tác với người dùng, vận dụng kiến thức bản thân vào thực tiễn.</a:t>
            </a:r>
          </a:p>
          <a:p>
            <a:pPr marL="342900" indent="-342900" algn="just">
              <a:buFont typeface="Arial" panose="020B0604020202020204" pitchFamily="34" charset="0"/>
              <a:buChar char="•"/>
            </a:pPr>
            <a:r>
              <a:rPr lang="vi-VN" sz="2000" dirty="0">
                <a:latin typeface="+mj-lt"/>
              </a:rPr>
              <a:t>Thiết kế một trang mạng hoàn chỉnh, bắt mắt</a:t>
            </a:r>
            <a:r>
              <a:rPr lang="vi-VN" sz="2000" dirty="0" smtClean="0">
                <a:latin typeface="+mj-lt"/>
              </a:rPr>
              <a:t>.</a:t>
            </a:r>
          </a:p>
          <a:p>
            <a:pPr>
              <a:lnSpc>
                <a:spcPct val="200000"/>
              </a:lnSpc>
            </a:pPr>
            <a:r>
              <a:rPr lang="vi-VN" sz="2000" b="1" dirty="0" smtClean="0">
                <a:latin typeface="+mj-lt"/>
              </a:rPr>
              <a:t>Đối tượng:</a:t>
            </a:r>
            <a:endParaRPr lang="vi-VN" sz="2000" b="1" dirty="0">
              <a:latin typeface="+mj-lt"/>
            </a:endParaRPr>
          </a:p>
          <a:p>
            <a:pPr marL="342900" lvl="0" indent="-342900">
              <a:buFont typeface="Arial" panose="020B0604020202020204" pitchFamily="34" charset="0"/>
              <a:buChar char="•"/>
            </a:pPr>
            <a:r>
              <a:rPr lang="vi-VN" sz="2000" dirty="0">
                <a:latin typeface="+mj-lt"/>
              </a:rPr>
              <a:t>Hướng đến những người yêu thích du lịch và nghỉ dưỡng.</a:t>
            </a:r>
          </a:p>
          <a:p>
            <a:endParaRPr lang="vi-VN" dirty="0"/>
          </a:p>
        </p:txBody>
      </p:sp>
    </p:spTree>
    <p:extLst>
      <p:ext uri="{BB962C8B-B14F-4D97-AF65-F5344CB8AC3E}">
        <p14:creationId xmlns:p14="http://schemas.microsoft.com/office/powerpoint/2010/main" val="2478496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6" name="Rectangle 5"/>
          <p:cNvSpPr>
            <a:spLocks noChangeArrowheads="1"/>
          </p:cNvSpPr>
          <p:nvPr/>
        </p:nvSpPr>
        <p:spPr bwMode="auto">
          <a:xfrm>
            <a:off x="2376985" y="2294327"/>
            <a:ext cx="13857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sz="2000" dirty="0" err="1"/>
              <a:t>Trang</a:t>
            </a:r>
            <a:r>
              <a:rPr lang="en-US" sz="2000" dirty="0"/>
              <a:t> API:</a:t>
            </a:r>
            <a:endParaRPr lang="vi-VN" sz="20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8" name="Picture 7"/>
          <p:cNvPicPr/>
          <p:nvPr/>
        </p:nvPicPr>
        <p:blipFill>
          <a:blip r:embed="rId3"/>
          <a:stretch>
            <a:fillRect/>
          </a:stretch>
        </p:blipFill>
        <p:spPr>
          <a:xfrm>
            <a:off x="3762685" y="3019291"/>
            <a:ext cx="6118294" cy="2356423"/>
          </a:xfrm>
          <a:prstGeom prst="rect">
            <a:avLst/>
          </a:prstGeom>
        </p:spPr>
      </p:pic>
    </p:spTree>
    <p:extLst>
      <p:ext uri="{BB962C8B-B14F-4D97-AF65-F5344CB8AC3E}">
        <p14:creationId xmlns:p14="http://schemas.microsoft.com/office/powerpoint/2010/main" val="1180115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a:spLocks noChangeArrowheads="1"/>
          </p:cNvSpPr>
          <p:nvPr/>
        </p:nvSpPr>
        <p:spPr bwMode="auto">
          <a:xfrm>
            <a:off x="2405575" y="2243527"/>
            <a:ext cx="283045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Trang About</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 (</a:t>
            </a:r>
            <a:r>
              <a:rPr kumimoji="0" lang="en-US" sz="2000" b="0" i="0" u="none" strike="noStrike" cap="none" normalizeH="0" baseline="0" dirty="0" err="1" smtClean="0">
                <a:ln>
                  <a:noFill/>
                </a:ln>
                <a:solidFill>
                  <a:schemeClr val="tx1"/>
                </a:solidFill>
                <a:effectLst/>
                <a:latin typeface="+mj-lt"/>
                <a:ea typeface="Times New Roman" panose="02020603050405020304" pitchFamily="18" charset="0"/>
              </a:rPr>
              <a:t>about.jsp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a:t>
            </a: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2049" name="Picture 140" descr="About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3359" y="2810680"/>
            <a:ext cx="4886325" cy="2752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063992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a:spLocks noChangeArrowheads="1"/>
          </p:cNvSpPr>
          <p:nvPr/>
        </p:nvSpPr>
        <p:spPr bwMode="auto">
          <a:xfrm>
            <a:off x="2405575" y="2243527"/>
            <a:ext cx="283045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Trang About</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 (</a:t>
            </a:r>
            <a:r>
              <a:rPr kumimoji="0" lang="en-US" sz="2000" b="0" i="0" u="none" strike="noStrike" cap="none" normalizeH="0" baseline="0" dirty="0" err="1" smtClean="0">
                <a:ln>
                  <a:noFill/>
                </a:ln>
                <a:solidFill>
                  <a:schemeClr val="tx1"/>
                </a:solidFill>
                <a:effectLst/>
                <a:latin typeface="+mj-lt"/>
                <a:ea typeface="Times New Roman" panose="02020603050405020304" pitchFamily="18" charset="0"/>
              </a:rPr>
              <a:t>about.jsp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a:t>
            </a: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2049" name="Picture 140" descr="About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3359" y="2810680"/>
            <a:ext cx="4886325" cy="2752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997868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4" name="Rectangle 3"/>
          <p:cNvSpPr>
            <a:spLocks noChangeArrowheads="1"/>
          </p:cNvSpPr>
          <p:nvPr/>
        </p:nvSpPr>
        <p:spPr bwMode="auto">
          <a:xfrm>
            <a:off x="858838" y="3159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6" name="Rectangle 2"/>
          <p:cNvSpPr>
            <a:spLocks noChangeArrowheads="1"/>
          </p:cNvSpPr>
          <p:nvPr/>
        </p:nvSpPr>
        <p:spPr bwMode="auto">
          <a:xfrm>
            <a:off x="2405575" y="2330924"/>
            <a:ext cx="37561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Các trang Service, Contact, Room:</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2000" b="0" i="0" u="none" strike="noStrike" cap="none" normalizeH="0" baseline="0" dirty="0" smtClean="0">
              <a:ln>
                <a:noFill/>
              </a:ln>
              <a:solidFill>
                <a:schemeClr val="tx1"/>
              </a:solidFill>
              <a:effectLst/>
              <a:latin typeface="+mj-lt"/>
            </a:endParaRPr>
          </a:p>
        </p:txBody>
      </p:sp>
      <p:pic>
        <p:nvPicPr>
          <p:cNvPr id="3073" name="Picture 141" descr="ServiceContactRoom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011" y="2866031"/>
            <a:ext cx="5238445" cy="29473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3177399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3" name="Rectangle 2"/>
          <p:cNvSpPr>
            <a:spLocks noChangeArrowheads="1"/>
          </p:cNvSpPr>
          <p:nvPr/>
        </p:nvSpPr>
        <p:spPr bwMode="auto">
          <a:xfrm>
            <a:off x="2405575" y="2498713"/>
            <a:ext cx="255929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2000" b="0" i="0" u="none" strike="noStrike" cap="none" normalizeH="0" baseline="0" dirty="0" smtClean="0">
                <a:ln>
                  <a:noFill/>
                </a:ln>
                <a:solidFill>
                  <a:schemeClr val="tx1"/>
                </a:solidFill>
                <a:effectLst/>
                <a:latin typeface="+mj-lt"/>
                <a:ea typeface="Times New Roman" panose="02020603050405020304" pitchFamily="18" charset="0"/>
              </a:rPr>
              <a:t>Trang login và signUp</a:t>
            </a:r>
            <a:r>
              <a:rPr kumimoji="0" lang="en-US" sz="2000" b="0" i="0" u="none" strike="noStrike" cap="none" normalizeH="0" baseline="0" dirty="0" smtClean="0">
                <a:ln>
                  <a:noFill/>
                </a:ln>
                <a:solidFill>
                  <a:schemeClr val="tx1"/>
                </a:solidFill>
                <a:effectLst/>
                <a:latin typeface="+mj-lt"/>
                <a:ea typeface="Times New Roman" panose="02020603050405020304" pitchFamily="18" charset="0"/>
              </a:rPr>
              <a:t>:</a:t>
            </a:r>
            <a:endParaRPr kumimoji="0" lang="vi-VN" sz="20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sz="1800" b="0" i="0" u="none" strike="noStrike" cap="none" normalizeH="0" baseline="0" dirty="0" smtClean="0">
              <a:ln>
                <a:noFill/>
              </a:ln>
              <a:solidFill>
                <a:schemeClr val="tx1"/>
              </a:solidFill>
              <a:effectLst/>
              <a:latin typeface="Arial" panose="020B0604020202020204" pitchFamily="34" charset="0"/>
            </a:endParaRPr>
          </a:p>
        </p:txBody>
      </p:sp>
      <p:pic>
        <p:nvPicPr>
          <p:cNvPr id="5121" name="Picture 142" descr="LoginSign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720" y="2960140"/>
            <a:ext cx="5046103" cy="28428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137803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a:latin typeface="Times New Roman" panose="02020603050405020304" pitchFamily="18" charset="0"/>
                <a:ea typeface="Times New Roman" panose="02020603050405020304" pitchFamily="18" charset="0"/>
              </a:rPr>
              <a:t>Trang lỗi khi không xác thực và không đủ quyền thực thi (404.jsp): Gồm thông báo lỗi, nút RETURN HOME và nút BACK TO LOGIN.</a:t>
            </a:r>
            <a:endParaRPr lang="vi-VN" sz="2000" dirty="0">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3"/>
          <a:stretch>
            <a:fillRect/>
          </a:stretch>
        </p:blipFill>
        <p:spPr>
          <a:xfrm>
            <a:off x="3980875" y="3072149"/>
            <a:ext cx="5245011" cy="2593612"/>
          </a:xfrm>
          <a:prstGeom prst="rect">
            <a:avLst/>
          </a:prstGeom>
        </p:spPr>
      </p:pic>
    </p:spTree>
    <p:extLst>
      <p:ext uri="{BB962C8B-B14F-4D97-AF65-F5344CB8AC3E}">
        <p14:creationId xmlns:p14="http://schemas.microsoft.com/office/powerpoint/2010/main" val="1767661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smtClean="0">
                <a:latin typeface="Times New Roman" panose="02020603050405020304" pitchFamily="18" charset="0"/>
                <a:ea typeface="Times New Roman" panose="02020603050405020304" pitchFamily="18" charset="0"/>
              </a:rPr>
              <a:t>Giao diện các trang danh sách, thêm và sửa: Ví dụ trang nhân viên</a:t>
            </a:r>
          </a:p>
          <a:p>
            <a:pPr marR="705485">
              <a:spcAft>
                <a:spcPts val="0"/>
              </a:spcAft>
            </a:pPr>
            <a:r>
              <a:rPr lang="vi-VN" sz="2000" dirty="0" smtClean="0">
                <a:effectLst/>
                <a:latin typeface="Times New Roman" panose="02020603050405020304" pitchFamily="18" charset="0"/>
                <a:ea typeface="Times New Roman" panose="02020603050405020304" pitchFamily="18" charset="0"/>
              </a:rPr>
              <a:t>- Danh sách dữ liệu:</a:t>
            </a:r>
            <a:endParaRPr lang="vi-VN" sz="2000" dirty="0">
              <a:effectLst/>
              <a:latin typeface="Times New Roman" panose="02020603050405020304" pitchFamily="18" charset="0"/>
              <a:ea typeface="Times New Roman" panose="02020603050405020304" pitchFamily="18" charset="0"/>
            </a:endParaRPr>
          </a:p>
        </p:txBody>
      </p:sp>
      <p:pic>
        <p:nvPicPr>
          <p:cNvPr id="11" name="Picture 10"/>
          <p:cNvPicPr/>
          <p:nvPr/>
        </p:nvPicPr>
        <p:blipFill>
          <a:blip r:embed="rId3"/>
          <a:stretch>
            <a:fillRect/>
          </a:stretch>
        </p:blipFill>
        <p:spPr>
          <a:xfrm>
            <a:off x="3772629" y="3181332"/>
            <a:ext cx="5657973" cy="2382073"/>
          </a:xfrm>
          <a:prstGeom prst="rect">
            <a:avLst/>
          </a:prstGeom>
        </p:spPr>
      </p:pic>
    </p:spTree>
    <p:extLst>
      <p:ext uri="{BB962C8B-B14F-4D97-AF65-F5344CB8AC3E}">
        <p14:creationId xmlns:p14="http://schemas.microsoft.com/office/powerpoint/2010/main" val="3246352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smtClean="0">
                <a:latin typeface="Times New Roman" panose="02020603050405020304" pitchFamily="18" charset="0"/>
                <a:ea typeface="Times New Roman" panose="02020603050405020304" pitchFamily="18" charset="0"/>
              </a:rPr>
              <a:t>Giao diện các trang danh sách, thêm và sửa: Ví dụ trang nhân viên</a:t>
            </a:r>
          </a:p>
          <a:p>
            <a:pPr marR="705485">
              <a:spcAft>
                <a:spcPts val="0"/>
              </a:spcAft>
            </a:pPr>
            <a:r>
              <a:rPr lang="vi-VN" sz="2000" dirty="0" smtClean="0">
                <a:effectLst/>
                <a:latin typeface="Times New Roman" panose="02020603050405020304" pitchFamily="18" charset="0"/>
                <a:ea typeface="Times New Roman" panose="02020603050405020304" pitchFamily="18" charset="0"/>
              </a:rPr>
              <a:t>- Thêm mới dữ liệu:</a:t>
            </a:r>
            <a:endParaRPr lang="vi-VN" sz="2000" dirty="0">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3"/>
          <a:stretch>
            <a:fillRect/>
          </a:stretch>
        </p:blipFill>
        <p:spPr>
          <a:xfrm>
            <a:off x="4761112" y="2765777"/>
            <a:ext cx="4312920" cy="3001645"/>
          </a:xfrm>
          <a:prstGeom prst="rect">
            <a:avLst/>
          </a:prstGeom>
        </p:spPr>
      </p:pic>
    </p:spTree>
    <p:extLst>
      <p:ext uri="{BB962C8B-B14F-4D97-AF65-F5344CB8AC3E}">
        <p14:creationId xmlns:p14="http://schemas.microsoft.com/office/powerpoint/2010/main" val="1374189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088539" y="1065763"/>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4</a:t>
            </a:r>
            <a:r>
              <a:rPr lang="vi-VN" b="1" i="0" kern="1600" dirty="0" smtClean="0">
                <a:solidFill>
                  <a:schemeClr val="tx1"/>
                </a:solidFill>
                <a:latin typeface="Times New Roman" panose="02020603050405020304" pitchFamily="18" charset="0"/>
                <a:ea typeface="Calibri" panose="020F0502020204030204" pitchFamily="34" charset="0"/>
              </a:rPr>
              <a:t>. Cài đặt và kết quả</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smtClean="0"/>
              <a:t>4.2. Kết quả thực hiện</a:t>
            </a:r>
            <a:endParaRPr lang="vi-VN" dirty="0"/>
          </a:p>
        </p:txBody>
      </p:sp>
      <p:sp>
        <p:nvSpPr>
          <p:cNvPr id="7" name="Rectangle 6"/>
          <p:cNvSpPr>
            <a:spLocks noChangeArrowheads="1"/>
          </p:cNvSpPr>
          <p:nvPr/>
        </p:nvSpPr>
        <p:spPr bwMode="auto">
          <a:xfrm>
            <a:off x="3235823"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5" name="Rectangle 3"/>
          <p:cNvSpPr>
            <a:spLocks noChangeArrowheads="1"/>
          </p:cNvSpPr>
          <p:nvPr/>
        </p:nvSpPr>
        <p:spPr bwMode="auto">
          <a:xfrm>
            <a:off x="2405575" y="556340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8"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3"/>
          <p:cNvSpPr>
            <a:spLocks noChangeArrowheads="1"/>
          </p:cNvSpPr>
          <p:nvPr/>
        </p:nvSpPr>
        <p:spPr bwMode="auto">
          <a:xfrm>
            <a:off x="2405575" y="535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4" name="Rectangle 3"/>
          <p:cNvSpPr/>
          <p:nvPr/>
        </p:nvSpPr>
        <p:spPr>
          <a:xfrm>
            <a:off x="2088539" y="2261907"/>
            <a:ext cx="9658066" cy="707886"/>
          </a:xfrm>
          <a:prstGeom prst="rect">
            <a:avLst/>
          </a:prstGeom>
        </p:spPr>
        <p:txBody>
          <a:bodyPr wrap="square">
            <a:spAutoFit/>
          </a:bodyPr>
          <a:lstStyle/>
          <a:p>
            <a:pPr marR="705485">
              <a:spcAft>
                <a:spcPts val="0"/>
              </a:spcAft>
            </a:pPr>
            <a:r>
              <a:rPr lang="vi-VN" sz="2000" dirty="0" smtClean="0">
                <a:latin typeface="Times New Roman" panose="02020603050405020304" pitchFamily="18" charset="0"/>
                <a:ea typeface="Times New Roman" panose="02020603050405020304" pitchFamily="18" charset="0"/>
              </a:rPr>
              <a:t>Giao diện các trang danh sách, thêm và sửa: Ví dụ trang nhân viên</a:t>
            </a:r>
          </a:p>
          <a:p>
            <a:pPr marR="705485">
              <a:spcAft>
                <a:spcPts val="0"/>
              </a:spcAft>
            </a:pPr>
            <a:r>
              <a:rPr lang="vi-VN" sz="2000" dirty="0" smtClean="0">
                <a:effectLst/>
                <a:latin typeface="Times New Roman" panose="02020603050405020304" pitchFamily="18" charset="0"/>
                <a:ea typeface="Times New Roman" panose="02020603050405020304" pitchFamily="18" charset="0"/>
              </a:rPr>
              <a:t>- Sửa đổi dữ liệu:</a:t>
            </a:r>
            <a:endParaRPr lang="vi-VN" sz="2000" dirty="0">
              <a:effectLst/>
              <a:latin typeface="Times New Roman" panose="02020603050405020304" pitchFamily="18" charset="0"/>
              <a:ea typeface="Times New Roman" panose="02020603050405020304" pitchFamily="18" charset="0"/>
            </a:endParaRPr>
          </a:p>
        </p:txBody>
      </p:sp>
      <p:pic>
        <p:nvPicPr>
          <p:cNvPr id="11" name="Picture 10"/>
          <p:cNvPicPr/>
          <p:nvPr/>
        </p:nvPicPr>
        <p:blipFill>
          <a:blip r:embed="rId3"/>
          <a:stretch>
            <a:fillRect/>
          </a:stretch>
        </p:blipFill>
        <p:spPr>
          <a:xfrm>
            <a:off x="4693052" y="2765077"/>
            <a:ext cx="4382709" cy="3042560"/>
          </a:xfrm>
          <a:prstGeom prst="rect">
            <a:avLst/>
          </a:prstGeom>
        </p:spPr>
      </p:pic>
    </p:spTree>
    <p:extLst>
      <p:ext uri="{BB962C8B-B14F-4D97-AF65-F5344CB8AC3E}">
        <p14:creationId xmlns:p14="http://schemas.microsoft.com/office/powerpoint/2010/main" val="3722207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1">
            <a:extLst>
              <a:ext uri="{FF2B5EF4-FFF2-40B4-BE49-F238E27FC236}">
                <a16:creationId xmlns="" xmlns:a16="http://schemas.microsoft.com/office/drawing/2014/main" id="{44C897C4-8B81-B20F-ADF1-B22A5BAA25DB}"/>
              </a:ext>
            </a:extLst>
          </p:cNvPr>
          <p:cNvSpPr txBox="1"/>
          <p:nvPr/>
        </p:nvSpPr>
        <p:spPr>
          <a:xfrm>
            <a:off x="2209489" y="2344544"/>
            <a:ext cx="7937811" cy="1569660"/>
          </a:xfrm>
          <a:prstGeom prst="rect">
            <a:avLst/>
          </a:prstGeom>
          <a:noFill/>
        </p:spPr>
        <p:txBody>
          <a:bodyPr wrap="square" rtlCol="0">
            <a:spAutoFit/>
          </a:bodyPr>
          <a:lstStyle/>
          <a:p>
            <a:r>
              <a:rPr lang="vi-VN" sz="9600" dirty="0">
                <a:solidFill>
                  <a:srgbClr val="FFFFFF"/>
                </a:solidFill>
                <a:latin typeface="Amatic SC" panose="00000500000000000000" pitchFamily="2" charset="-79"/>
                <a:cs typeface="Amatic SC" panose="00000500000000000000" pitchFamily="2" charset="-79"/>
              </a:rPr>
              <a:t>THANK YOU </a:t>
            </a:r>
          </a:p>
        </p:txBody>
      </p:sp>
    </p:spTree>
    <p:extLst>
      <p:ext uri="{BB962C8B-B14F-4D97-AF65-F5344CB8AC3E}">
        <p14:creationId xmlns:p14="http://schemas.microsoft.com/office/powerpoint/2010/main" val="1968702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 xmlns:a16="http://schemas.microsoft.com/office/drawing/2014/main" id="{93C3E5A1-859F-5095-132C-20D9905F9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50" y="666750"/>
            <a:ext cx="6656947" cy="54292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98;p37"/>
          <p:cNvSpPr/>
          <p:nvPr/>
        </p:nvSpPr>
        <p:spPr>
          <a:xfrm flipH="1">
            <a:off x="1589031" y="4004747"/>
            <a:ext cx="4926068" cy="2091253"/>
          </a:xfrm>
          <a:custGeom>
            <a:avLst/>
            <a:gdLst/>
            <a:ahLst/>
            <a:cxnLst/>
            <a:rect l="l" t="t" r="r" b="b"/>
            <a:pathLst>
              <a:path w="274713" h="156651" extrusionOk="0">
                <a:moveTo>
                  <a:pt x="1" y="156650"/>
                </a:moveTo>
                <a:lnTo>
                  <a:pt x="274713" y="156650"/>
                </a:lnTo>
                <a:lnTo>
                  <a:pt x="274713" y="1"/>
                </a:lnTo>
                <a:cubicBezTo>
                  <a:pt x="188970" y="132455"/>
                  <a:pt x="75677" y="78193"/>
                  <a:pt x="1" y="156650"/>
                </a:cubicBezTo>
                <a:close/>
              </a:path>
            </a:pathLst>
          </a:custGeom>
          <a:solidFill>
            <a:schemeClr val="dk2">
              <a:alpha val="46880"/>
            </a:schemeClr>
          </a:solidFill>
          <a:ln>
            <a:noFill/>
          </a:ln>
        </p:spPr>
        <p:txBody>
          <a:bodyPr spcFirstLastPara="1" wrap="square" lIns="91425" tIns="91425" rIns="91425" bIns="91425" anchor="ctr" anchorCtr="0">
            <a:noAutofit/>
          </a:bodyPr>
          <a:lstStyle/>
          <a:p>
            <a:endParaRPr>
              <a:solidFill>
                <a:srgbClr val="25212A"/>
              </a:solidFill>
            </a:endParaRPr>
          </a:p>
        </p:txBody>
      </p:sp>
      <p:grpSp>
        <p:nvGrpSpPr>
          <p:cNvPr id="5" name="Google Shape;299;p37"/>
          <p:cNvGrpSpPr/>
          <p:nvPr/>
        </p:nvGrpSpPr>
        <p:grpSpPr>
          <a:xfrm flipH="1">
            <a:off x="4146672" y="666750"/>
            <a:ext cx="7199866" cy="4712480"/>
            <a:chOff x="269813" y="-72500"/>
            <a:chExt cx="10483173" cy="5623946"/>
          </a:xfrm>
        </p:grpSpPr>
        <p:sp>
          <p:nvSpPr>
            <p:cNvPr id="6" name="Google Shape;300;p37"/>
            <p:cNvSpPr/>
            <p:nvPr/>
          </p:nvSpPr>
          <p:spPr>
            <a:xfrm rot="21180019">
              <a:off x="2734965" y="32079"/>
              <a:ext cx="8018021" cy="5216267"/>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91425" tIns="91425" rIns="91425" bIns="91425" anchor="ctr" anchorCtr="0">
              <a:noAutofit/>
            </a:bodyPr>
            <a:lstStyle/>
            <a:p>
              <a:endParaRPr dirty="0">
                <a:solidFill>
                  <a:srgbClr val="25212A"/>
                </a:solidFill>
              </a:endParaRPr>
            </a:p>
          </p:txBody>
        </p:sp>
        <p:sp>
          <p:nvSpPr>
            <p:cNvPr id="7" name="Google Shape;301;p37"/>
            <p:cNvSpPr/>
            <p:nvPr/>
          </p:nvSpPr>
          <p:spPr>
            <a:xfrm>
              <a:off x="269813" y="-72500"/>
              <a:ext cx="8017954" cy="5623946"/>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91425" tIns="91425" rIns="91425" bIns="91425" anchor="ctr" anchorCtr="0">
              <a:noAutofit/>
            </a:bodyPr>
            <a:lstStyle/>
            <a:p>
              <a:endParaRPr>
                <a:solidFill>
                  <a:srgbClr val="25212A"/>
                </a:solidFill>
              </a:endParaRPr>
            </a:p>
          </p:txBody>
        </p:sp>
      </p:grpSp>
      <p:sp>
        <p:nvSpPr>
          <p:cNvPr id="8" name="Hộp Văn bản 4">
            <a:extLst>
              <a:ext uri="{FF2B5EF4-FFF2-40B4-BE49-F238E27FC236}">
                <a16:creationId xmlns="" xmlns:a16="http://schemas.microsoft.com/office/drawing/2014/main" id="{46920CDD-5CE0-7189-C04B-CE282F33863A}"/>
              </a:ext>
            </a:extLst>
          </p:cNvPr>
          <p:cNvSpPr txBox="1"/>
          <p:nvPr/>
        </p:nvSpPr>
        <p:spPr>
          <a:xfrm>
            <a:off x="8593164" y="2802281"/>
            <a:ext cx="2733046" cy="830997"/>
          </a:xfrm>
          <a:prstGeom prst="rect">
            <a:avLst/>
          </a:prstGeom>
          <a:noFill/>
        </p:spPr>
        <p:txBody>
          <a:bodyPr wrap="square" rtlCol="0">
            <a:spAutoFit/>
          </a:bodyPr>
          <a:lstStyle/>
          <a:p>
            <a:pPr algn="ctr"/>
            <a:r>
              <a:rPr lang="vi-VN" sz="2400" b="1" dirty="0" smtClean="0">
                <a:solidFill>
                  <a:srgbClr val="25212A"/>
                </a:solidFill>
              </a:rPr>
              <a:t>CƠ SỞ </a:t>
            </a:r>
          </a:p>
          <a:p>
            <a:pPr algn="ctr"/>
            <a:r>
              <a:rPr lang="vi-VN" sz="2400" b="1" dirty="0" smtClean="0">
                <a:solidFill>
                  <a:srgbClr val="25212A"/>
                </a:solidFill>
              </a:rPr>
              <a:t>LÝ THUYẾT</a:t>
            </a:r>
            <a:endParaRPr lang="vi-VN" sz="2400" b="1" dirty="0">
              <a:solidFill>
                <a:srgbClr val="25212A"/>
              </a:solidFill>
            </a:endParaRPr>
          </a:p>
        </p:txBody>
      </p:sp>
      <p:sp>
        <p:nvSpPr>
          <p:cNvPr id="15" name="Hộp Văn bản 9">
            <a:extLst>
              <a:ext uri="{FF2B5EF4-FFF2-40B4-BE49-F238E27FC236}">
                <a16:creationId xmlns="" xmlns:a16="http://schemas.microsoft.com/office/drawing/2014/main" id="{9A13E783-BA5E-2C50-16B5-F80A595B2CD2}"/>
              </a:ext>
            </a:extLst>
          </p:cNvPr>
          <p:cNvSpPr txBox="1"/>
          <p:nvPr/>
        </p:nvSpPr>
        <p:spPr>
          <a:xfrm>
            <a:off x="8537676" y="985451"/>
            <a:ext cx="5870448" cy="1323439"/>
          </a:xfrm>
          <a:prstGeom prst="rect">
            <a:avLst/>
          </a:prstGeom>
          <a:noFill/>
        </p:spPr>
        <p:txBody>
          <a:bodyPr wrap="square">
            <a:spAutoFit/>
          </a:bodyPr>
          <a:lstStyle/>
          <a:p>
            <a:r>
              <a:rPr lang="vi-VN" sz="8000" b="1" dirty="0">
                <a:solidFill>
                  <a:srgbClr val="25212A"/>
                </a:solidFill>
              </a:rPr>
              <a:t>02</a:t>
            </a:r>
          </a:p>
        </p:txBody>
      </p:sp>
    </p:spTree>
    <p:extLst>
      <p:ext uri="{BB962C8B-B14F-4D97-AF65-F5344CB8AC3E}">
        <p14:creationId xmlns:p14="http://schemas.microsoft.com/office/powerpoint/2010/main" val="1989362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a:t>
            </a:r>
            <a:r>
              <a:rPr lang="vi-VN" b="1" i="0" kern="1600" dirty="0" smtClean="0">
                <a:solidFill>
                  <a:schemeClr val="tx1"/>
                </a:solidFill>
                <a:latin typeface="Times New Roman" panose="02020603050405020304" pitchFamily="18" charset="0"/>
                <a:ea typeface="Calibri" panose="020F0502020204030204" pitchFamily="34" charset="0"/>
              </a:rPr>
              <a:t>. Cơ sở lý thuyết.</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2</a:t>
            </a:r>
            <a:r>
              <a:rPr lang="vi-VN" dirty="0" smtClean="0"/>
              <a:t>.1. Môi trường thực hiện.</a:t>
            </a:r>
            <a:endParaRPr lang="vi-VN" dirty="0"/>
          </a:p>
        </p:txBody>
      </p:sp>
      <p:sp>
        <p:nvSpPr>
          <p:cNvPr id="3" name="Rectangle 2"/>
          <p:cNvSpPr/>
          <p:nvPr/>
        </p:nvSpPr>
        <p:spPr>
          <a:xfrm>
            <a:off x="2102186" y="2333685"/>
            <a:ext cx="8761431" cy="2554545"/>
          </a:xfrm>
          <a:prstGeom prst="rect">
            <a:avLst/>
          </a:prstGeom>
        </p:spPr>
        <p:txBody>
          <a:bodyPr wrap="square">
            <a:spAutoFit/>
          </a:bodyPr>
          <a:lstStyle/>
          <a:p>
            <a:pPr lvl="0" hangingPunct="0"/>
            <a:r>
              <a:rPr lang="vi-VN" sz="2000" dirty="0" smtClean="0">
                <a:latin typeface="+mj-lt"/>
              </a:rPr>
              <a:t>Ứng dụng Visual </a:t>
            </a:r>
            <a:r>
              <a:rPr lang="vi-VN" sz="2000" dirty="0">
                <a:latin typeface="+mj-lt"/>
              </a:rPr>
              <a:t>studio community 2022: </a:t>
            </a:r>
          </a:p>
          <a:p>
            <a:pPr marL="800100" lvl="1" indent="-342900" hangingPunct="0">
              <a:buFont typeface="Arial" panose="020B0604020202020204" pitchFamily="34" charset="0"/>
              <a:buChar char="•"/>
            </a:pPr>
            <a:r>
              <a:rPr lang="vi-VN" sz="2000" dirty="0">
                <a:latin typeface="+mj-lt"/>
              </a:rPr>
              <a:t>Đây là phiên bản miễn phí có đầy đủ tính năng, có thể mở rộng. Phiên bản dành cho sinh viên, nhà phát triển nguồn mở và cá nhân, để tạo các ứng dụng hiện đại cho Android, IOS, Windows, cũng như các ứng dụng web và dịch vụ đám mây.</a:t>
            </a:r>
          </a:p>
          <a:p>
            <a:pPr marL="800100" lvl="1" indent="-342900" hangingPunct="0">
              <a:buFont typeface="Arial" panose="020B0604020202020204" pitchFamily="34" charset="0"/>
              <a:buChar char="•"/>
            </a:pPr>
            <a:r>
              <a:rPr lang="vi-VN" sz="2000" dirty="0">
                <a:latin typeface="+mj-lt"/>
              </a:rPr>
              <a:t>Mục đích chính của nó là cung cấp hỗ trợ Ecosystem (hàng nghìn tiện ích mở rộng) và Language (có thể lập trình bằng C#, C++, HTML, JavaScript, Python, v.v.).</a:t>
            </a:r>
          </a:p>
        </p:txBody>
      </p:sp>
      <p:sp>
        <p:nvSpPr>
          <p:cNvPr id="7" name="AutoShape 4" descr="Microsoft Visual Studio — Wikipé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2137452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a:t>
            </a:r>
            <a:r>
              <a:rPr lang="vi-VN" b="1" i="0" kern="1600" dirty="0" smtClean="0">
                <a:solidFill>
                  <a:schemeClr val="tx1"/>
                </a:solidFill>
                <a:latin typeface="Times New Roman" panose="02020603050405020304" pitchFamily="18" charset="0"/>
                <a:ea typeface="Calibri" panose="020F0502020204030204" pitchFamily="34" charset="0"/>
              </a:rPr>
              <a:t>. Cơ sở lý thuyết.</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2</a:t>
            </a:r>
            <a:r>
              <a:rPr lang="vi-VN" dirty="0" smtClean="0"/>
              <a:t>.1. Môi trường thực hiện.</a:t>
            </a:r>
            <a:endParaRPr lang="vi-VN" dirty="0"/>
          </a:p>
        </p:txBody>
      </p:sp>
      <p:sp>
        <p:nvSpPr>
          <p:cNvPr id="3" name="Rectangle 2"/>
          <p:cNvSpPr/>
          <p:nvPr/>
        </p:nvSpPr>
        <p:spPr>
          <a:xfrm>
            <a:off x="2402438" y="2360980"/>
            <a:ext cx="3971067" cy="2862322"/>
          </a:xfrm>
          <a:prstGeom prst="rect">
            <a:avLst/>
          </a:prstGeom>
        </p:spPr>
        <p:txBody>
          <a:bodyPr wrap="square">
            <a:spAutoFit/>
          </a:bodyPr>
          <a:lstStyle/>
          <a:p>
            <a:pPr lvl="0" hangingPunct="0"/>
            <a:r>
              <a:rPr lang="vi-VN" sz="2000" dirty="0" smtClean="0">
                <a:latin typeface="+mj-lt"/>
              </a:rPr>
              <a:t>Ứng dụng Visual </a:t>
            </a:r>
            <a:r>
              <a:rPr lang="vi-VN" sz="2000" dirty="0">
                <a:latin typeface="+mj-lt"/>
              </a:rPr>
              <a:t>studio </a:t>
            </a:r>
            <a:r>
              <a:rPr lang="vi-VN" sz="2000" dirty="0" smtClean="0">
                <a:latin typeface="+mj-lt"/>
              </a:rPr>
              <a:t>code: </a:t>
            </a:r>
            <a:endParaRPr lang="vi-VN" sz="2000" dirty="0">
              <a:latin typeface="+mj-lt"/>
            </a:endParaRPr>
          </a:p>
          <a:p>
            <a:pPr lvl="0" hangingPunct="0"/>
            <a:r>
              <a:rPr lang="vi-VN" sz="2000" dirty="0">
                <a:latin typeface="+mj-lt"/>
              </a:rPr>
              <a:t>Visual Studio Code là một trình soạn thảo mã nguồn được phát triển bởi Microsoft dành cho Windows, Linux và macOS. Nó hỗ trợ chức năng debug, đi kèm với Git, có chức năng nổi bật cú pháp, tự hoàn thành mã thông minh, snippets, và cải tiến mã nguồn.</a:t>
            </a:r>
          </a:p>
        </p:txBody>
      </p:sp>
      <p:sp>
        <p:nvSpPr>
          <p:cNvPr id="7" name="AutoShape 4" descr="Microsoft Visual Studio — Wikipé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4" name="Picture 3"/>
          <p:cNvPicPr>
            <a:picLocks noChangeAspect="1"/>
          </p:cNvPicPr>
          <p:nvPr/>
        </p:nvPicPr>
        <p:blipFill>
          <a:blip r:embed="rId3"/>
          <a:stretch>
            <a:fillRect/>
          </a:stretch>
        </p:blipFill>
        <p:spPr>
          <a:xfrm>
            <a:off x="7460323" y="2748970"/>
            <a:ext cx="2294111" cy="2086342"/>
          </a:xfrm>
          <a:prstGeom prst="rect">
            <a:avLst/>
          </a:prstGeom>
        </p:spPr>
      </p:pic>
    </p:spTree>
    <p:extLst>
      <p:ext uri="{BB962C8B-B14F-4D97-AF65-F5344CB8AC3E}">
        <p14:creationId xmlns:p14="http://schemas.microsoft.com/office/powerpoint/2010/main" val="14308520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2" name="Text Placeholder 1"/>
          <p:cNvSpPr>
            <a:spLocks noGrp="1"/>
          </p:cNvSpPr>
          <p:nvPr>
            <p:ph type="body" idx="4294967295"/>
          </p:nvPr>
        </p:nvSpPr>
        <p:spPr>
          <a:xfrm>
            <a:off x="2102187" y="1079411"/>
            <a:ext cx="8170862" cy="1093788"/>
          </a:xfrm>
        </p:spPr>
        <p:txBody>
          <a:bodyPr/>
          <a:lstStyle/>
          <a:p>
            <a:pPr marL="38100" indent="0">
              <a:buNone/>
            </a:pPr>
            <a:r>
              <a:rPr lang="vi-VN" b="1" kern="1600" dirty="0">
                <a:solidFill>
                  <a:schemeClr val="tx1"/>
                </a:solidFill>
                <a:latin typeface="Times New Roman" panose="02020603050405020304" pitchFamily="18" charset="0"/>
                <a:ea typeface="Calibri" panose="020F0502020204030204" pitchFamily="34" charset="0"/>
              </a:rPr>
              <a:t>2</a:t>
            </a:r>
            <a:r>
              <a:rPr lang="vi-VN" b="1" i="0" kern="1600" dirty="0" smtClean="0">
                <a:solidFill>
                  <a:schemeClr val="tx1"/>
                </a:solidFill>
                <a:latin typeface="Times New Roman" panose="02020603050405020304" pitchFamily="18" charset="0"/>
                <a:ea typeface="Calibri" panose="020F0502020204030204" pitchFamily="34" charset="0"/>
              </a:rPr>
              <a:t>. Cơ sở lý thuyết.</a:t>
            </a:r>
            <a:endParaRPr lang="vi-VN" b="1" i="0" kern="1600" dirty="0">
              <a:solidFill>
                <a:schemeClr val="tx1"/>
              </a:solidFill>
              <a:latin typeface="Times New Roman" panose="02020603050405020304" pitchFamily="18" charset="0"/>
              <a:ea typeface="Calibri" panose="020F0502020204030204" pitchFamily="34" charset="0"/>
            </a:endParaRPr>
          </a:p>
          <a:p>
            <a:r>
              <a:rPr lang="vi-VN" dirty="0"/>
              <a:t>2</a:t>
            </a:r>
            <a:r>
              <a:rPr lang="vi-VN" dirty="0" smtClean="0"/>
              <a:t>.1. Môi trường thực hiện.</a:t>
            </a:r>
            <a:endParaRPr lang="vi-VN" dirty="0"/>
          </a:p>
        </p:txBody>
      </p:sp>
      <p:sp>
        <p:nvSpPr>
          <p:cNvPr id="5" name="Rectangle 4"/>
          <p:cNvSpPr/>
          <p:nvPr/>
        </p:nvSpPr>
        <p:spPr>
          <a:xfrm>
            <a:off x="2462412" y="2528585"/>
            <a:ext cx="9075129" cy="400110"/>
          </a:xfrm>
          <a:prstGeom prst="rect">
            <a:avLst/>
          </a:prstGeom>
        </p:spPr>
        <p:txBody>
          <a:bodyPr wrap="square">
            <a:spAutoFit/>
          </a:bodyPr>
          <a:lstStyle/>
          <a:p>
            <a:r>
              <a:rPr lang="vi-VN" sz="2000" dirty="0">
                <a:solidFill>
                  <a:srgbClr val="25212A"/>
                </a:solidFill>
                <a:latin typeface="Times New Roman" panose="02020603050405020304" pitchFamily="18" charset="0"/>
              </a:rPr>
              <a:t>Ứng dụng </a:t>
            </a:r>
            <a:r>
              <a:rPr lang="vi-VN" sz="2000" dirty="0" smtClean="0">
                <a:solidFill>
                  <a:srgbClr val="25212A"/>
                </a:solidFill>
                <a:latin typeface="Times New Roman" panose="02020603050405020304" pitchFamily="18" charset="0"/>
              </a:rPr>
              <a:t>MySQL:</a:t>
            </a:r>
            <a:endParaRPr lang="vi-VN" sz="2000" dirty="0">
              <a:solidFill>
                <a:srgbClr val="25212A"/>
              </a:solidFill>
            </a:endParaRPr>
          </a:p>
        </p:txBody>
      </p:sp>
      <p:sp>
        <p:nvSpPr>
          <p:cNvPr id="3" name="Rectangle 2"/>
          <p:cNvSpPr/>
          <p:nvPr/>
        </p:nvSpPr>
        <p:spPr>
          <a:xfrm>
            <a:off x="2462412" y="3052069"/>
            <a:ext cx="3725206" cy="1631216"/>
          </a:xfrm>
          <a:prstGeom prst="rect">
            <a:avLst/>
          </a:prstGeom>
        </p:spPr>
        <p:txBody>
          <a:bodyPr wrap="square">
            <a:spAutoFit/>
          </a:bodyPr>
          <a:lstStyle/>
          <a:p>
            <a:pPr algn="just"/>
            <a:r>
              <a:rPr lang="vi-VN" sz="2000" dirty="0">
                <a:latin typeface="+mj-lt"/>
              </a:rPr>
              <a:t>MySQL là hệ quản trị cơ sở dữ liệu tự do nguồn mở phổ biến nhất thế giới và được các nhà phát triển rất ưa chuộng trong quá trình phát triển ứng dụng.</a:t>
            </a:r>
          </a:p>
        </p:txBody>
      </p:sp>
      <p:pic>
        <p:nvPicPr>
          <p:cNvPr id="4" name="Picture 3"/>
          <p:cNvPicPr>
            <a:picLocks noChangeAspect="1"/>
          </p:cNvPicPr>
          <p:nvPr/>
        </p:nvPicPr>
        <p:blipFill>
          <a:blip r:embed="rId3"/>
          <a:stretch>
            <a:fillRect/>
          </a:stretch>
        </p:blipFill>
        <p:spPr>
          <a:xfrm>
            <a:off x="6827017" y="2928695"/>
            <a:ext cx="3912352" cy="2198253"/>
          </a:xfrm>
          <a:prstGeom prst="rect">
            <a:avLst/>
          </a:prstGeom>
        </p:spPr>
      </p:pic>
    </p:spTree>
    <p:extLst>
      <p:ext uri="{BB962C8B-B14F-4D97-AF65-F5344CB8AC3E}">
        <p14:creationId xmlns:p14="http://schemas.microsoft.com/office/powerpoint/2010/main" val="1440067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2.xml><?xml version="1.0" encoding="utf-8"?>
<a:theme xmlns:a="http://schemas.openxmlformats.org/drawingml/2006/main" name="1_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3.xml><?xml version="1.0" encoding="utf-8"?>
<a:theme xmlns:a="http://schemas.openxmlformats.org/drawingml/2006/main" name="2_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4.xml><?xml version="1.0" encoding="utf-8"?>
<a:theme xmlns:a="http://schemas.openxmlformats.org/drawingml/2006/main" name="3_Theme2">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3FCE1CB9-4122-417C-B7F6-015F3B4EE698}" vid="{FA85F007-A25C-4E6A-9FA6-D6EFE3BBAAC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2949</Words>
  <Application>Microsoft Office PowerPoint</Application>
  <PresentationFormat>Widescreen</PresentationFormat>
  <Paragraphs>360</Paragraphs>
  <Slides>59</Slides>
  <Notes>52</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59</vt:i4>
      </vt:variant>
    </vt:vector>
  </HeadingPairs>
  <TitlesOfParts>
    <vt:vector size="75" baseType="lpstr">
      <vt:lpstr>SimSun</vt:lpstr>
      <vt:lpstr>Amatic SC</vt:lpstr>
      <vt:lpstr>Arial</vt:lpstr>
      <vt:lpstr>Calibri</vt:lpstr>
      <vt:lpstr>Josefin Sans</vt:lpstr>
      <vt:lpstr>Lato</vt:lpstr>
      <vt:lpstr>Oswald</vt:lpstr>
      <vt:lpstr>Symbol</vt:lpstr>
      <vt:lpstr>Tahoma</vt:lpstr>
      <vt:lpstr>Times New Roman</vt:lpstr>
      <vt:lpstr>Tinos</vt:lpstr>
      <vt:lpstr>Wingdings</vt:lpstr>
      <vt:lpstr>Theme2</vt:lpstr>
      <vt:lpstr>1_Theme2</vt:lpstr>
      <vt:lpstr>2_Theme2</vt:lpstr>
      <vt:lpstr>3_Theme2</vt:lpstr>
      <vt:lpstr>THIẾT KẾ &amp; LẬP TRÌNH WEB</vt:lpstr>
      <vt:lpstr>GIỚI THIỆU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CHUYÊN NGÀNH</dc:title>
  <dc:creator>HUY</dc:creator>
  <cp:lastModifiedBy>HUY</cp:lastModifiedBy>
  <cp:revision>20</cp:revision>
  <dcterms:created xsi:type="dcterms:W3CDTF">2022-12-26T07:01:09Z</dcterms:created>
  <dcterms:modified xsi:type="dcterms:W3CDTF">2022-12-29T05:03:22Z</dcterms:modified>
</cp:coreProperties>
</file>